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89AE-FCCD-4B32-AD0D-0CEF37CCA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B045C-4F70-4051-96DF-95087555C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7B3CF-2120-492A-BD3F-54601709C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A62E2-16AB-42F4-B4BF-A830C7D2F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D468DB-926C-4237-955E-DCC5EC71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206EA-C90D-4AD7-96B5-CA8BB1E9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BA0240-658B-43F5-876B-83B8CF433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A7226-22A2-4CD3-981A-E9291064A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70251-F3D5-45A9-80B9-472F0657E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3CA4D-ECBE-44D3-B519-1C33D59CF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577CF-39A0-4805-BDD7-03B3D84F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43030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《行政文秘》ppt课件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行政文秘概述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行政文秘的日常事务处理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行政文秘的沟通技巧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行政文秘的办公自动化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行政文秘的职业发展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行政文秘的案例分析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行政文秘概述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行政文秘的定义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行政文秘是行政管理团队中的重要一员，负责协助领导处理日常事务，协调内外部沟通，保障单位内部高效运转。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行政文秘：指在政府机关、企事业单位中，专门从事行政事务和公文处理工作的人员。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负责文件的收发、登记、传递、归档和保管工作，确保文件流转的及时性和准确性。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会议组织与记录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日常事务处理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负责安排会议、准备会议材料，并做好会议记录和纪要整理，确保会议信息的准确传达。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协助领导处理各类日常事务，如来访接待、电话应答、信件回复等，维护单位形象和利益。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行政文秘的职责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快速学习与应变能力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能够迅速适应新环境和新任务，具备应对突发事件的应变能力。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较强的文字处理能力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能够熟练撰写各类公文、文件，语言表达准确、简练。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能够清晰地传达信息，善于倾听和表达，协调处理好各方关系。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优秀的组织协调能力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能够高效地安排工作，协调内外部资源，确保工作顺利进行。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严谨细致的工作态度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注重细节，追求工作质量，能够准确无误地完成各项任务。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行政文秘的职业素质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行政文秘的日常事务处理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根据文件类型、重要性和保密级别进行分类，确保文件有序存放。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文件分类与归档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为文件编制唯一编号，建立索引系统，方便查找和检索。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文件编号与索引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制定文件借阅和复制规定，确保文件安全和保密。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文件借阅与复制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会议组织与记录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会议筹备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确定会议目的、议程和参会人员，安排会议时间和地点。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会议通知与资料准备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及时通知与会人员，准备会议资料，确保会议顺利进行。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会议记录与纪要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准确记录会议内容和决议，整理成会议纪要，及时分发给相关人员。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电话礼仪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接听电话时注意礼貌用语，认真倾听对方意见，及时转达信息。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接待来访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热情接待来访客人，了解客人需求，协调相关部门提供帮助。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商务拜访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安排商务拜访行程，提前沟通拜访目的和内容，确保拜访效果。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875" r="13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接待与电话礼仪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印章保管与使用规定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制定印章保管和使用规定，确保印章安全和合规使用。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印章刻制与销毁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按规定刻制和销毁印章，确保印章管理规范和安全。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印章种类与用途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明确各类印章的用途和适用范围，确保正确使用。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292" b="1129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印章管理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行政文秘的沟通技巧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准确、清晰、有条理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行政文秘需要具备良好的口头表达能力，能够准确传达信息，避免产生歧义。在表达时，应清晰明了，言简意赅，条理分明，使听者易于理解。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口头表达技巧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规范、准确、及时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行政文秘的书面表达能力也非常重要，需要按照规范格式撰写各类文件，如通知、报告、备忘录等。书面表达应准确无误，用词恰当，语法规范，同时需要及时完成，保证信息的及时传递。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书面表达技巧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https://d.book118.com/858143030111006024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2024-08-31T23:36:17.905</cp:lastPrinted>
  <dcterms:created xsi:type="dcterms:W3CDTF">2024-08-31T15:36:17Z</dcterms:created>
  <dcterms:modified xsi:type="dcterms:W3CDTF">2024-08-31T15:36:19Z</dcterms:modified>
</cp:coreProperties>
</file>