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31B58-B8AA-4EF9-BEBC-DE325E64B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423D9-D54A-44CE-903F-C9909FAE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C7309-EF9B-4616-9F99-42DED8EC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EE14D-8ACE-4B14-B135-D018C234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60046-65A5-45D4-8B2D-38EE6CEF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18152-14EE-41CA-8981-584A7E07A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35293-393E-4F88-8C01-DFD79F2E8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EC3E0-E5AF-4E2E-A0C0-03D5BA238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351B0-EA6D-4097-890C-FB350F45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98C0E-E5D3-48D4-AF24-EA3546E2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D5171-D280-4FAA-BB54-0CC8C2D71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303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护理长管理ppt课件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护理长角色与职责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护理长领导力培养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护理长个人成长与职业规划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护理长角色与职责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护理长是护理团队的领导者，负责指导和评估团队成员的工作。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20" r="179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90" r="170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沟通桥梁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在复杂的医疗情况下，护理长需要做出及时、准确的决策。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护理长需要与医生、患者及其家属、其他医疗专业人员等多方进行沟通。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护理长的角色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负责招聘和培训团队成员，确保团队具备必要的技能和知识。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监督和评估护理服务的质量，持续改进以提高患者满意度。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在紧急情况下，护理长需迅速响应，协调资源，确保患者安全。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护理长的职责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25" b="103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护理长的工作重点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患者安全与满意度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始终将患者安全和满意度放在首位。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促进团队成员间的协作与沟通，提高工作效率。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关注护理行业的最新动态，持续学习和改进自己的管理技巧。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对候选人的背景进行调查，包括学历、工作经历、培训情况等，确保选拔出的人员具备真实、可靠的资质和经验。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选拔优秀护理人员是护理团队管理的关键环节，需要制定科学合理的选拔标准，确保选拔出具备专业素养和良好职业道德的护理人员。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根据护理岗位需求和医院要求，制定科学合理的选拔标准，包括专业知识、技能、工作经验、职业道德等方面的要求。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采用面试、笔试、实际操作等多种方式对候选人进行全面考核，确保选拔出具备专业素养和良好职业道德的护理人员。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培训与发展是提高护理人员专业水平和综合素质的重要途径，需要制定科学合理的培训计划，提供多样化的培训内容和方式。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根据护理人员的工作需求和职业发展规划，进行培训需求分析，明确培训目标和内容。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根据培训需求分析结果，制定科学合理的培训计划，包括培训内容、时间、方式等。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采用线上、线下相结合的方式，提供多样化的培训内容和方式，包括理论授课、实践操作、案例分析等，以满足不同层次和需求的护理人员的学习和发展需求。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多样化培训方式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良好的团队沟通和协作是提高护理工作效率和质量的重要保障，需要建立有效的沟通机制和协作平台，促进团队成员之间的信息交流和协作配合。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加强与其他部门的沟通和协作，共同完成护理工作任务，提高工作效率和质量。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利用信息化手段建立协作平台，方便团队成员之间的信息共享、任务分派和工作协调。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建立定期的团队会议、工作汇报等沟通机制，促进团队成员之间的信息交流和反馈。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协作平台建设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制定激励政策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奖励与晋升机制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团队激励与绩效评估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激励和绩效评估是激发护理人员工作积极性和创造性的重要手段，需要建立科学合理的激励和绩效评估体系，对优秀表现者给予奖励和晋升机会。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根据护理人员的需求和职业发展规划，制定科学合理的激励政策，包括薪酬福利、晋升机会、表彰奖励等方面的激励措施。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建立科学合理的绩效评估体系，对护理人员的工作表现进行全面评估，包括工作质量、工作效率、团队协作等方面的评估指标。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根据绩效评估结果，对优秀表现者给予奖励和晋升机会，激发护理人员的工作积极性和创造性。同时，对表现不佳者进行指导和改进建议，促进其职业发展。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质量管理的培训与考核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定期开展质量管理培训和考核，提高护理人员的质量管理意识和能力，确保质量管理工作的有效实施。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质量监控与持续改进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建立质量监控机制，定期对护理工作进行质量检查和评估，发现问题及时整改，持续改进护理质量。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建立完善的质量管理体系，明确各级护理人员的职责和工作标准，确保护理工作的规范化和标准化。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https://d.book118.com/858143037012006044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2024-09-23T22:36:38.743</cp:lastPrinted>
  <dcterms:created xsi:type="dcterms:W3CDTF">2024-09-23T14:36:38Z</dcterms:created>
  <dcterms:modified xsi:type="dcterms:W3CDTF">2024-09-23T14:36:40Z</dcterms:modified>
</cp:coreProperties>
</file>