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E3850-D93F-4CA7-BEF8-5CC48BF37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74F14-1FE0-4023-8B6F-8DB9392F4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D9258-846F-4BB8-BCB4-E09DE75DD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4F8C2-B8C4-4D33-9002-CBF2DDA6B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04570-0901-43C6-9092-394A854BF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EF33A0-64E9-4505-A74A-D27FC8B27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89C401-E3A9-43A3-9A45-EE5D87CD1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8E908-6B1F-4091-BD15-27FD7147E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9929E-2DCA-4073-BBD8-32C218865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79B18-D86F-4B4A-B6BF-E9ECD305B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6CBF6-ECF9-41C7-A24A-A27A3FCF1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01240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第四单元 触电急救与灭火课件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触电的基本知识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触电急救方法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灭火器的使用与维护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火灾的预防与应对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安全意识的培养与实践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触电的基本知识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65" r="291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92" r="30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触电是指人体与带电体接触，导致电流流过人体，造成伤害的情况。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根据带电体的类型，触电可分为单相触电、两相触电和跨步电压触电等。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触电的类型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触电可导致人体受到不同程度的伤害，如局部烧伤、心脏骤停、呼吸停止等，甚至危及生命。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触电事故通常是由于用电安全措施不到位、电器设备故障、电线破损等原因造成的。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触电的伤害与原因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触电原因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触电伤害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提高人们对用电安全的认识，了解触电的危害和预防措施。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加强用电安全教育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833" b="13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使用安全保护装置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58" r="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及时发现和修复电器设备的故障和破损，确保用电安全。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如漏电保护器、接地保护等，提高用电安全水平。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触电的预防措施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触电急救方法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08" r="329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切断电源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如果无法关闭电源，可以使用绝缘物体（如干燥的木棒或塑料棒）将电线从触电者身上移开。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关闭电源开关或拔掉电源插头，以切断电流的来源。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急救步骤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检查触电者的心跳和呼吸情况，如果心跳和呼吸停止，立即进行心肺复苏术。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如果触电者有意识，应询问其是否有任何不适，并保持冷静，不要惊慌失措。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如果触电者出现烧伤或严重创伤，应立即进行相应的急救处理。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在未切断电源之前，不要直接接触触电者，以免造成更多的伤害。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在进行心肺复苏术之前，应确保触电者没有携带任何金属物品，以免造成更多的伤害。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在进行触电急救时，应保持冷静，不要惊慌失措。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https://d.book118.com/865001240222011122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2024-09-26T03:46:08.878</cp:lastPrinted>
  <dcterms:created xsi:type="dcterms:W3CDTF">2024-09-25T19:46:08Z</dcterms:created>
  <dcterms:modified xsi:type="dcterms:W3CDTF">2024-09-25T19:46:10Z</dcterms:modified>
</cp:coreProperties>
</file>