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AE3A4-FB97-4FDB-8449-681A03D08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B455-3B4E-4DE9-9789-69F2F4FB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172DC-4E67-41CA-BA97-13BDE961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8F7A0-DD14-42C8-A34C-C0A75154B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AEAA4-6E4B-43A3-851E-B5819FD55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95F19-A158-4112-8E80-3E22A750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EF93F-7E9F-4938-8272-BA417A00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B4CE0-3275-4D11-B0D5-37668FEC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689B0-01CC-48CA-8F34-A4ECEBA24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EF142-79D4-49EE-AEDE-959FE52C2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B198B-F4FB-43EC-806B-1B65D3407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0313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结肠癌患者的营养与饮食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结肠癌患者的心理支持与康复指导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结肠癌是发生在结肠部位的恶性肿瘤，是常见的消化道肿瘤之一。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根据组织学特征和发病部位，结肠癌可分为腺癌、鳞状细胞癌、腺鳞癌等类型。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结肠癌的确切病因尚未完全明确，但与遗传、环境、生活习惯等多种因素有关。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高龄、男性、吸烟、饮酒、不良饮食习惯（如高脂肪、低纤维饮食）等都是结肠癌发病的高危因素。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结肠癌早期症状不明显，随着病情发展可能出现腹痛、腹泻、便秘、便血、体重下降等症状。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结肠癌的诊断主要依靠体格检查、实验室检查和影像学检查。结肠镜检查是确诊结肠癌的重要手段，可以观察肿瘤的大小、形态、位置，并取组织进行病理活检。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通过切除肿瘤及其周围一定范围的正常组织和淋巴结，达到根治肿瘤的目的。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结肠癌根治术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对于无法根治的晚期患者，手术方式包括肠道转流、肠造口等，以缓解症状、改善生活质量。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结肠癌姑息手术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833" b="5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全身化疗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通过口服或静脉注射化疗药物，杀死癌细胞并抑制其生长。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局部化疗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将化疗药物直接注射到肿瘤组织或其周围，提高药物浓度，增强疗效。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常规放疗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利用放射线对肿瘤进行照射，破坏其生长能力。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立体定向放疗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采用高精度放疗技术，对肿瘤进行精确照射，减少对周围正常组织的损伤。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通过激活患者自身的免疫系统来攻击肿瘤细胞。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针对肿瘤细胞特有的基因突变或表达异常，使用特定的药物进行抑制或杀灭。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https://d.book118.com/865003132023011101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2024-09-09T08:38:31.276</cp:lastPrinted>
  <dcterms:created xsi:type="dcterms:W3CDTF">2024-09-09T00:38:31Z</dcterms:created>
  <dcterms:modified xsi:type="dcterms:W3CDTF">2024-09-09T00:38:33Z</dcterms:modified>
</cp:coreProperties>
</file>