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17414-3924-44D2-93E5-06A6F6CA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D106C-57D9-4CEC-91D0-B82BFDF7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16CED-3FDA-4224-ADB0-1D33BAA2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AE180-79D2-442F-BF48-B616BD382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48F0F-41B3-4CCC-B91E-BF9B8E70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A9E86-A136-4B9F-B72E-9ECB495C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FCBBA-06C0-4408-ADB8-EAE34690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B82B0-8CBB-4CA8-9484-54280D8C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06F02-5FA2-4177-992D-8D5270FE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50003-87E2-4C87-ACFE-1A44A77B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3F68-0CD9-4FA4-9957-608C7AB2A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034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进销存管理培训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进销存管理概述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进销存管理是对企业进货、销售、库存等经营活动的全面管理，旨在确保企业资源的合理配置和高效利用。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通过进销存管理，企业可以实时掌握商品流动情况，优化采购、销售、库存等环节，提高运营效率，降低成本，增强市场竞争力。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进销存管理适用于各类企业，特别是涉及商品流通、生产制造、批发零售等领域的企业。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进销存管理是企业运营的基础，对于保障企业正常运营、提高经济效益具有重要意义。通过进销存管理，企业可以实现资源的优化配置，减少浪费，提高资金周转率，增强抵御市场风险的能力。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进销存管理原则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进销存管理应实时反映商品流动情况，确保数据的准确性和时效性。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进销存管理应涵盖进货、销售、库存等各个环节，确保数据的完整性和连续性。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进销存管理应保持数据的一致性，确保不同部门、不同系统之间的数据同步和共享。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进销存管理应实现数据的可追溯性，方便企业对商品流动情况进行跟踪和分析。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62" b="15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采购计划与预算制定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根据企业生产和销售计划，分析所需物料、设备、服务等采购需求。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了解市场动态，掌握价格、质量、供应能力等关键信息，为制定采购计划提供依据。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采购计划与预算编制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结合采购需求和市场调研结果，制定采购计划，明确采购品种、数量、时间等要素，并编制相应的采购预算。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通过多种渠道收集潜在供应商的信息，包括企业资质、产品质量、生产能力、服务水平等。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根据采购需求和供应商信息，初步筛选出符合要求的供应商。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对初步筛选的供应商进行深入评估，包括现场考察、产品试用、价格谈判等环节，最终选择合适的供应商。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合同执行与监控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按照合同约定，组织采购物料或服务的接收、检验、入库等工作，并实时监控供应商的合同履行情况。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问题处理与合同变更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针对采购过程中出现的问题，及时与供应商协商解决；如需变更合同内容，应按规定程序进行审批和签订补充协议。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与选定的供应商签订采购合同，明确双方的权利和义务，并按照企业规定进行合同审批。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采购合同执行与跟踪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根据物品的价值和重要性将库存物品分为A、B、C三类，针对不同类别采取相应的管理措施。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61" r="245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通过信息化手段，实时更新库存数据，确保数据的准确性和及时性。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建立库存预警机制，当库存量低于安全库存时，及时发出预警并采取相应措施。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建立定期盘点制度，对库存物品进行全面清点，确保账实相符。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对盘点中出现的差异进行深入分析，找出原因并采取措施加以改进。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对于因人为原因造成的盘点差异，应追究相关人员的责任并进行相应的处罚。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责任追究与处罚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库存盘点与差异处理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安全库存的调整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随着市场环境和企业经营状况的变化，及时调整安全库存量，以确保库存的合理性。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安全库存量的确定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根据历史销售数据、采购周期、市场需求等因素，合理确定安全库存量。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库存周转率的监控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通过对库存周转率的监控，及时发现库存积压和滞销问题，并采取措施加以解决。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https://d.book118.com/865010343331011110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2024-09-16T10:13:51.368</cp:lastPrinted>
  <dcterms:created xsi:type="dcterms:W3CDTF">2024-09-16T02:13:51Z</dcterms:created>
  <dcterms:modified xsi:type="dcterms:W3CDTF">2024-09-16T02:13:53Z</dcterms:modified>
</cp:coreProperties>
</file>