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1F813-17E4-4693-B7ED-2CBDE060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B9063-216F-4F74-B2B5-49333AC8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76324-2663-45C9-AA76-3B1263FE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C7828-A0CD-4882-9EB1-DAEDA3F38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FC3EF4-CE87-401A-ADFE-74E1A372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B8E89-5272-4061-893B-780C5EA22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C93E39-33D9-4932-B690-8EE3CC5A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BAB06-AE47-4AC7-B4B3-F1C8245E2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C4AF9-40C9-4F43-BDB2-6E9FD1B3E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5CC06-979C-4EC2-91D5-11F206987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87396-F603-4CDA-9E99-D111BB7E3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11331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学生沟通技巧与交流能力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口头表达能力提升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非语言交流方式掌握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团队合作中沟通技巧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应对冲突和解决问题策略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沟通与交流基本概念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26" r="303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沟通是人与人之间通过语言、文字、表情、动作等方式传递信息、交流思想和情感的过程。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沟通是人类社会生活中不可或缺的一部分，对于个人成长、人际关系建立、团队协作等方面都具有重要作用。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929" b="192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交流能力是指一个人在与他人交流时，能够准确表达自己的思想、情感和意愿，并能够理解他人的观点、情感和需求的能力。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交流能力定义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交流能力对于个人发展具有重要作用。一个具有良好交流能力的人，能够更好地与他人合作、解决问题和应对挑战，从而更容易取得成功。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交流能力与个人发展关系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交流能力与个人发展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06" r="58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良好的沟通技巧可以帮助人们更准确地表达自己的观点和需求，减少误解和冲突，提高沟通效率。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通过有效的沟通技巧，人们可以更好地理解他人的情感和需求，从而建立更紧密、更和谐的人际关系。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在团队中，良好的沟通技巧可以促进成员之间的协作和配合，提高团队整体绩效。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一个具有良好沟通技巧的人，能够给人留下自信、专业、有魅力的印象，从而提升个人形象。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良好沟通技巧益处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倾听技巧培养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在倾听时，要集中注意力，避免分心或打断对方。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理解并尊重对方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通过点头、微笑或简短回应等方式，让对方知道你在关注他们。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设身处地地理解对方的观点和感受，尊重他们的意见。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选择安静的环境，减少外界噪音的干扰。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968" r="1696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环境干扰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训练自己保持专注，例如通过冥想等方式提高注意力。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保持平和的心态，避免情绪波动对倾听造成干扰。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倾听障碍及应对方法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提升倾听能力策略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主动表达对对方话题的兴趣，鼓励对方分享更多信息。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提问与澄清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在倾听过程中，适时提出问题以澄清疑惑或深入了解对方观点。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在对话结束时，总结对方的观点并给予积极反馈，以确认自己的理解是否正确。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口头表达能力提升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在表达观点时，尽量做到言简意赅，避免冗长和复杂的句子结构，以便让听众更容易理解和记忆。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选择恰当的词汇来表达自己的意思，避免使用模糊或含糊不清的词语，以确保信息的准确传递。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832" b="283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在发言或演讲时，合理安排内容的结构，包括开头、主体和结尾，以便引导听众跟随你的思路。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清晰准确传达信息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语调抑扬顿挫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运用不同的语调来表达情感和强调重点，如升高语调表示惊讶或疑问，降低语调表示严肃或冷静。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避免口头禅和填充词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减少使用“嗯”、“啊”等口头禅，以及“我觉得”、“那个”等填充词，以保持表达的流畅性和专业性。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语气适宜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根据交流场合和对象的不同，调整自己的语气，以传递出友好、尊重、自信等积极的信息。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恰当运用语气和语调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https://d.book118.com/865011331044011042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2024-09-03T06:49:27.265</cp:lastPrinted>
  <dcterms:created xsi:type="dcterms:W3CDTF">2024-09-02T22:49:27Z</dcterms:created>
  <dcterms:modified xsi:type="dcterms:W3CDTF">2024-09-02T22:49:29Z</dcterms:modified>
</cp:coreProperties>
</file>