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5EA38-BE2E-44EF-8578-57C69B68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F7444-43B5-475D-83A3-A597CCC5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A1F54-0A36-4CE4-8BA5-311C8F9E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197E1-F0A9-4358-914C-FECB957C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EEFE6-9869-448F-982E-C412D70F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B36B4-C5B7-4331-B9BF-3523E5151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B6D7D-F124-4E11-A8A4-3572E1A6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2F8D1-26BC-4721-AC5D-34C4D9750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75C4B-2EED-444E-AAFB-C1CC5EAC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1F991-B41D-4196-83A7-ED37ABC04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E1F2E-438C-4E3A-BB69-37DD2F22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14101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护士护理查房问题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通过查房了解病人病情、生命体征变化，及时发现并处理潜在的健康问题。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评估病人状况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查房可确保病人得到全面、规范的护理服务，提高护理质量。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查房过程中，医生与病人及其家属的交流，有助于建立良好的医患关系。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护士长或责任护士向病人及其家属进行健康宣教，提高病人自我管理能力。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护士长或责任护士根据收集的信息，评估病人病情，制定相应的护理计划。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护士长或责任护士询问病人及其家属，了解病情、用药情况等。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护士长或责任护士提前了解病人病情，准备相关资料。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床边查房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护士长或责任护士带领护理团队，到病人床边进行查房。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3" r="301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责任护士每日对所负责的病人进行一次查房，了解病人病情变化。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每日一次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对于病情较重的病人，护士长应增加查房次数，确保病人得到及时有效的护理。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重点病人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常见问题及原因分析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护士对护理操作流程不熟悉，导致操作不规范。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操作流程不熟悉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护士在入职或转科时没有接受充分的培训，对护理操作不熟悉。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上级护士对下级护士的护理操作缺乏监督和指导，导致操作不规范。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缺乏监督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护理操作不规范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护士和患者或家属语言沟通不畅，导致信息传递错误。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语言沟通障碍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护士缺乏有效的沟通技巧，无法与患者或家属建立良好的沟通关系。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医院内部各部门之间沟通渠道不畅，导致信息传递不及时或不准确。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沟通不畅或缺乏有效沟通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护理记录不完整或错误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记录不规范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护理记录不规范，没有按照规定格式和要求进行记录。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信息不准确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护理记录中的信息不准确，与实际情况不符。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缺乏审核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护理记录缺乏审核环节，没有及时发现和纠正错误。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护士技能水平不足，无法满足患者的需求。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护士服务态度不佳，对患者及家属缺乏耐心和关心。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缺乏关怀和温暖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护士在护理过程中缺乏关怀和温暖，让患者及家属感到冷漠。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83" r="12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患者及家属对护理工作满意度不高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https://d.book118.com/865014101240011040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2024-08-31T22:11:39.615</cp:lastPrinted>
  <dcterms:created xsi:type="dcterms:W3CDTF">2024-08-31T14:11:39Z</dcterms:created>
  <dcterms:modified xsi:type="dcterms:W3CDTF">2024-08-31T14:11:41Z</dcterms:modified>
</cp:coreProperties>
</file>