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3BFDF-C73A-4D0F-9054-6EC52D7CF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44DBB-DD35-4007-B0E0-C2BD71C63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886CB-4192-4458-AE55-621E119F8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D71AE-9722-40E4-8F38-A67C43E72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110039-EFAF-4C39-8D87-D1E2D42DC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D89512-2600-44B1-936B-A24C9F233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A508FB-CF3E-40A4-9C0B-2955DF8DA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52201-4053-49B7-BBF1-2AEE937E7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7DB74-871E-4A4C-99BC-3014E536A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70EF2-3310-4BAF-89C1-47C21E7B5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5ED31-3C90-44A8-9337-A70E15FC9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1412401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护理查房ppt精致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查房总结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通过护理查房ppt的精致制作，提高护理工作的质量和效率，提升护理人员的专业素养和综合能力。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工作面临着越来越大的挑战和压力。为了更好地适应这一变化，护理查房ppt的制作显得尤为重要，它能够有效地促进护理人员之间的交流与合作，提高护理工作的整体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护理工作中一项重要的环节，它能够及时发现和解决护理工作中的问题，提高护理质量，保障患者的安全和舒适。通过护理查房ppt的精致制作，可以更好地展示护理工作的重点和难点，促进护理人员之间的交流与合作，提高护理工作的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ppt的精致制作不仅有助于提高护理人员的专业素养和综合能力，还能够提升医院的整体形象和服务水平，为患者提供更加优质、高效的医疗服务。同时，它也能够促进护理学科的发展和进步，推动护理事业的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选择一个不会打扰到患者休息的时间，以便患者能够全程参与查房。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选择一个安静、整洁、宽敞的地点，以便查房能够顺利进行。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08" r="18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提前通知患者家属查房的时间和地点，以便他们能够到场参与。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通知患者家属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通知参与查房的医护人员，以便他们能够提前做好准备。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通知医护人员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制作精美的PPT，包括患者基本信息、病情介绍、护理方案等内容。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记录表格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根据患者的病情和护理方案，准备所需的护理用品，如药品、器械等。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准备记录表格，以便记录查房过程中的重要信息和发现的问题。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准备查房物品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介绍自己的姓名、职称、在科室的职责，以及与患者的关系。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明确查房的主要目标，例如评估患者病情、检查护理措施的实施情况等。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917" r="279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自我介绍和介绍查房目的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62" b="189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详细介绍患者的病史、主要症状和体征，以及相关的检查结果。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根据患者病情，指出护理的重点和注意事项，例如预防并发症、保持呼吸道通畅等。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护理重点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病史介绍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介绍患者日常所需的护理措施，如定时记录生命体征、保持皮肤清洁等。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针对患者的特殊病情，介绍相应的护理措施，如使用呼吸机、实施心肺复苏等。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https://d.book118.com/865014124013011122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2024-09-25T10:33:04.339</cp:lastPrinted>
  <dcterms:created xsi:type="dcterms:W3CDTF">2024-09-25T02:33:04Z</dcterms:created>
  <dcterms:modified xsi:type="dcterms:W3CDTF">2024-09-25T02:33:06Z</dcterms:modified>
</cp:coreProperties>
</file>