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F2D9A-1FE7-4283-A684-8F4DE86F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D44E7-60C2-4D14-98F7-7FAD67205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19F64-71ED-45ED-ADBA-C1E14479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4B01D-24EB-4C17-9345-5CD8E1EC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0669B-66FF-4B00-9277-6C4DE9E9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C636D-103D-4126-B22A-CB111207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8EE7A-F9F4-4793-8436-64E06EB4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EDBF4-88FB-4F96-B79C-A343EF8D3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7418F-F537-4C47-9B95-473EDDF3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30233-17FB-436F-9A3A-1E20EBD0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7D600-32AC-4D80-98E5-8E244D347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14130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垃圾分类与社会创新发展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社会创新理念与实践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垃圾分类技术进展与趋势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垃圾分类产业链构建与优化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公众参与意识提升与教育普及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政府角色定位与政策支持体系完善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未来展望与合作机遇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79" r="307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11" r="135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许多发达国家已经实施严格的垃圾分类制度，通过源头分类、专业回收和有效处理，实现了垃圾减量化和资源化。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我国垃圾分类起步较晚，但近年来政府加大了推进力度，部分城市已经实施强制分类，取得了初步成效。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由于缺乏有效的激励机制和宣传教育，居民对垃圾分类的参与度普遍不高。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各地垃圾分类标准存在差异，给跨地区推广和统一管理带来困难。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部分地区垃圾处理设施建设滞后，导致分类后的垃圾无法得到妥善处理。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政策法规与推动力量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国家和地方政府相继出台了一系列政策法规，明确垃圾分类的目标、原则、责任和措施，为垃圾分类提供了法制保障。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推动力量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政府、企业和社会组织等多方力量共同参与，通过宣传教育、示范引导、志愿服务等方式推动垃圾分类的深入开展。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社会创新理念与实践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社会创新是指通过新的社会结构、制度、关系、规范等手段，解决社会问题、满足社会需求、创造社会价值的过程。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社会创新定义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社会创新强调以创新的方式解决社会问题，推动社会进步和发展。它涉及多个领域，包括经济、政治、文化、科技等，旨在通过跨部门、跨领域的合作，实现社会资源的优化配置和可持续发展。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社会创新内涵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社会创新概念及内涵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90" b="63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中国近年来在扶贫、教育、医疗等领域进行了大量社会创新实践，如精准扶贫、在线教育、远程医疗等，有效推动了社会公平和发展。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国外在社会创新方面也有许多成功案例，如共享经济、社区治理、绿色能源等，这些创新模式为解决社会问题提供了新的思路和解决方案。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国内外社会创新案例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国外社会创新案例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国内社会创新案例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48" r="161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通过制定科学合理的垃圾分类制度，明确各类垃圾的分类标准和处理方式，推动垃圾分类工作的有效实施。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垃圾分类制度创新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运用先进的技术手段，如智能识别、物联网等，提高垃圾分类的准确性和效率，降低分类成本。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垃圾分类技术创新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通过宣传教育、示范引导等方式，普及垃圾分类知识，提高公众环保意识，营造全社会共同参与的良好氛围。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垃圾分类文化创新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推动垃圾分类与资源回收、环保产业等融合发展，形成完整的产业链条，实现垃圾减量化、资源化和无害化目标。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垃圾分类产业创新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社会创新在垃圾分类领域应用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垃圾分类技术进展与趋势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通过深度学习算法对垃圾图像进行识别，实现自动分类。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利用传感器对垃圾的物理和化学性质进行检测，辅助分类。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结合自然语言处理技术，通过语音指令实现垃圾分类。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识别与分类技术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利用微生物或酶对有机垃圾进行降解，转化为肥料或沼气。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083" r="21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在无氧或缺氧条件下对垃圾进行加热分解，生成燃气、油和炭黑等资源。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热解技术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对可回收垃圾进行清洗、破碎、分选等处理，实现资源再利用。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回收再利用技术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对垃圾进行压缩处理，减小体积便于运输和处置。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通过高温焚烧垃圾，减少体积并消灭有害物质，同时回收热能。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将垃圾填埋至指定场地，采取防渗、覆盖等措施减少对环境的污染。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83" r="19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减量化处理技术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垃圾分类产业链构建与优化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https://d.book118.com/865014130024011101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2024-09-09T09:24:50.942</cp:lastPrinted>
  <dcterms:created xsi:type="dcterms:W3CDTF">2024-09-09T01:24:50Z</dcterms:created>
  <dcterms:modified xsi:type="dcterms:W3CDTF">2024-09-09T01:24:53Z</dcterms:modified>
</cp:coreProperties>
</file>