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42DD4-4B53-42A9-BC3F-A3898A2CC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3C895-B020-495B-A2ED-AD0ECED4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305A9-8DFD-47DA-99CA-D284CA43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65D33-651C-48F2-8645-6998E65D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3F3D7-C998-4A25-A154-D8D75E963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6003F-43E7-4497-9F1F-FEB57ADF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BF212-4D61-4279-A6F2-5E3E3B5F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14AD3-FF8E-41CD-B1C8-74339712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51932-8F6F-4467-B5AB-4A524588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1D8D5-F7D8-46C8-86BD-D4A3008A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E0BC3-0F40-4524-B817-C70A829B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14134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护理查房ppt肾透析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肾透析概述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肾透析患者的护理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肾透析患者的健康教育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肾透析概述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肾透析是一种替代肾脏功能的疗法，通过人工方法清除血液中的毒素和多余水分，以维持身体的正常生理功能。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肾透析是一种紧急治疗措施，通常在患者肾功能衰竭或严重尿毒症时进行。它需要专业的医护人员操作，并需要定期进行以维持患者生命。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急性肾功能衰竭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慢性肾功能衰竭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严重尿毒症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由于各种原因导致肾脏功能突然丧失，无法正常排除毒素和多余水分，需要通过肾透析进行治疗。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患者的肾脏功能逐渐丧失，无法满足身体的正常需求，需要通过肾透析进行治疗。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患者由于各种原因导致肾脏功能严重受损，无法通过自然方式排除毒素和多余水分，需要通过肾透析进行治疗。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肾透析的适应症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通过半透膜原理，将患者的血液引入透析器中，利用透析液与血液中的溶质进行交换，清除血液中的毒素和多余水分，同时补充必要的电解质和营养物质。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建立血管通路，将血液引入透析器；然后通过透析液与血液中的溶质进行交换，清除血液中的毒素和多余水分；最后将净化后的血液回输到患者体内。整个过程需要在专业的医护人员操作下进行，并需要密切监测患者的生命体征和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肾透析的原理与过程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护理查房的目的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查房过程中，各科室的医护人员共同参与，有助于加强团队协作，提高工作效率。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通过查房过程中的讨论和交流，提升护士的专业知识和技能水平，从而提高护理服务质量。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通过护理查房，全面了解患者的病情状况，包括生理、心理和社会等方面。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通过查房及时发现和解决潜在的护理问题，降低患者并发症的发生率，确保患者安全。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根据患者的病情和护理需求，合理安排查房的时间和地点。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提前收集患者的病史、检查结果、治疗方案等资料，以便于查房时全面了解病情。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由责任护士或上级护士主持查房，按照规定的流程进行，包括询问患者情况、观察病情、检查护理措施等。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查房结束后，参与人员就患者病情、护理措施等进行讨论，总结经验和不足，提出改进意见。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在查房过程中，要尊重患者的隐私权，避免泄露患者的个人信息和病情。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与患者及其家属的沟通要耐心、细致、友好，避免使用专业术语或生硬的语言。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发现护理问题或潜在风险时，应及时采取措施予以解决或预防。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查房过程中要做好记录，并及时将结果反馈给相关医护人员和患者。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尊重患者隐私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及时处理问题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肾透析患者的护理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https://d.book118.com/865014134013011122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2024-09-25T10:33:05.136</cp:lastPrinted>
  <dcterms:created xsi:type="dcterms:W3CDTF">2024-09-25T02:33:05Z</dcterms:created>
  <dcterms:modified xsi:type="dcterms:W3CDTF">2024-09-25T02:33:07Z</dcterms:modified>
</cp:coreProperties>
</file>