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8" r:id="rId25"/>
  </p:sldIdLst>
  <p:sldSz cx="12192000" cy="6858000"/>
  <p:notesSz cx="6858000" cy="9144000"/>
  <p:custDataLst>
    <p:tags r:id="rId2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tags" Target="tags/tag1.xml" /><Relationship Id="rId27" Type="http://schemas.openxmlformats.org/officeDocument/2006/relationships/presProps" Target="presProps.xml" /><Relationship Id="rId28" Type="http://schemas.openxmlformats.org/officeDocument/2006/relationships/viewProps" Target="viewProps.xml" /><Relationship Id="rId29" Type="http://schemas.openxmlformats.org/officeDocument/2006/relationships/theme" Target="theme/theme1.xml" /><Relationship Id="rId3" Type="http://schemas.openxmlformats.org/officeDocument/2006/relationships/slideMaster" Target="slideMasters/slideMaster3.xml" /><Relationship Id="rId30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8EC25734-AF48-4524-B4EF-EFC6FB4183DB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1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2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4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5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7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8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0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1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3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4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6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7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D302E4-D002-40E7-B3F6-137AE055B0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8D10F5-44D2-47BD-ACA6-F2943BD732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A40424-B6F3-4913-A76C-A87F6BE365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C8E988-465A-47DA-A353-DB53FBA410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86DC865-1F6F-4A15-8934-1E260C96BD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D92198C-01FA-48B1-B56F-325B59DDF0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06DDCDC-A5CF-436B-8DAA-604E773E5A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E245C4-B934-4DE3-B7CA-D905A71A2C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695CFD-5EC6-4905-9179-FD9129DF08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18CA30-21B5-4A75-B553-0131DF460C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915C51-E1BC-482E-AE5E-4C974790DF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CB37BEE3-E68C-479A-98E0-27D9F73CF93A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54347A47-FECE-48EE-81DA-3576C693C45B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Relationship Id="rId3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Relationship Id="rId3" Type="http://schemas.openxmlformats.org/officeDocument/2006/relationships/image" Target="../media/image2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50202400140111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984240" y="0"/>
            <a:ext cx="9798840" cy="28900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塑料制品行业安全生产规章制度培训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35560"/>
            <a:ext cx="472680" cy="2275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2902680" y="4439880"/>
            <a:ext cx="5962320" cy="413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 </a:t>
            </a:r>
            <a:r>
              <a:rPr lang="zh-CN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汇报人：魏老师                                              </a:t>
            </a: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塑料制品行业概况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塑料制品行业安全生产法律法规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塑料制品生产现场安全管理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塑料制品质量监控与安全生产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塑料制品行业安全生产培训与教育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塑料制品行业安全生产监督与评估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2BA02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章 塑料制品行业概况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行业发展历史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1" name="content"/>
          <p:cNvSpPr/>
          <p:nvPr/>
        </p:nvSpPr>
        <p:spPr>
          <a:xfrm>
            <a:off x="379404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20</a:t>
            </a:r>
            <a:r>
              <a:rPr lang="zh-CN" sz="20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世纪初，塑料制品产业兴起。随着工业化的进程，不同种类的塑料制品逐渐普及，成为人们生活中不可或缺的一部分。塑料制品在各行业中广泛应用，推动了整个行业的发展。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行业发展现状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3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产值逐年增长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4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塑料制品行业规模不断扩大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5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6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7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事故频发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8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塑料制品安全生产问题凸显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0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新材料研发不断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1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技术水平不断提高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92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6716160" y="-152280"/>
            <a:ext cx="5381640" cy="53816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行业发展趋势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4" name="content.1.subtitle"/>
          <p:cNvSpPr/>
          <p:nvPr/>
        </p:nvSpPr>
        <p:spPr>
          <a:xfrm>
            <a:off x="127764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推动行业可持续发展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5" name="content.1.title"/>
          <p:cNvSpPr/>
          <p:nvPr/>
        </p:nvSpPr>
        <p:spPr>
          <a:xfrm>
            <a:off x="1278360" y="25761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绿色环保塑料制品受到青睐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6" name="content.2.subtitle"/>
          <p:cNvSpPr/>
          <p:nvPr/>
        </p:nvSpPr>
        <p:spPr>
          <a:xfrm>
            <a:off x="907272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提高生产效率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content.2.title"/>
          <p:cNvSpPr/>
          <p:nvPr/>
        </p:nvSpPr>
        <p:spPr>
          <a:xfrm>
            <a:off x="9072360" y="25761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智能化生产逐渐成为发展方向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8" name="content.3.subtitle"/>
          <p:cNvSpPr/>
          <p:nvPr/>
        </p:nvSpPr>
        <p:spPr>
          <a:xfrm>
            <a:off x="3876120" y="35863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加强安全管理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9" name="content.3.title"/>
          <p:cNvSpPr/>
          <p:nvPr/>
        </p:nvSpPr>
        <p:spPr>
          <a:xfrm>
            <a:off x="3876840" y="2577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重视安全生产已成为行业共识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0" name="content.4.subtitle"/>
          <p:cNvSpPr/>
          <p:nvPr/>
        </p:nvSpPr>
        <p:spPr>
          <a:xfrm>
            <a:off x="647460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1" name="content.4.title"/>
          <p:cNvSpPr/>
          <p:nvPr/>
        </p:nvSpPr>
        <p:spPr>
          <a:xfrm>
            <a:off x="6474960" y="2577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03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市场竞争激烈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4" name="content.2.content"/>
          <p:cNvSpPr/>
          <p:nvPr/>
        </p:nvSpPr>
        <p:spPr>
          <a:xfrm>
            <a:off x="3666960" y="291528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价格战频发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产品同质化严重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5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06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安全生产压力增大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7" name="content.3.content"/>
          <p:cNvSpPr/>
          <p:nvPr/>
        </p:nvSpPr>
        <p:spPr>
          <a:xfrm>
            <a:off x="6424200" y="291600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事故频发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监管力度加强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8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09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0" name="content.4.content"/>
          <p:cNvSpPr/>
          <p:nvPr/>
        </p:nvSpPr>
        <p:spPr>
          <a:xfrm>
            <a:off x="9178200" y="291528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1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行业面临挑战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2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13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塑料废弃物处理难题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4" name="content.1.content"/>
          <p:cNvSpPr/>
          <p:nvPr/>
        </p:nvSpPr>
        <p:spPr>
          <a:xfrm>
            <a:off x="862920" y="291528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缺乏有效处理方案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环保压力增加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5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2BA02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6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章 塑料制品行业安全生产法律法规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8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19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国家相关法律法规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0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塑料制品行业安全生产法律法规包括安全生产法、塑料制品生产相关法规以及安全检查标准。这些法规旨在规范塑料制品行业的安全生产行为，确保生产过程安全可靠。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122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510840" y="700560"/>
            <a:ext cx="5381640" cy="53816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3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企业安全生产责任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4" name="content.1.subtitle"/>
          <p:cNvSpPr/>
          <p:nvPr/>
        </p:nvSpPr>
        <p:spPr>
          <a:xfrm>
            <a:off x="127764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企业需要全面承担安全生产责任，保障员工安全。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5" name="content.1.title"/>
          <p:cNvSpPr/>
          <p:nvPr/>
        </p:nvSpPr>
        <p:spPr>
          <a:xfrm>
            <a:off x="1278360" y="25761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承担的安全生产责任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6" name="content.2.subtitle"/>
          <p:cNvSpPr/>
          <p:nvPr/>
        </p:nvSpPr>
        <p:spPr>
          <a:xfrm>
            <a:off x="907272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建立完善的安全生产管理体系，提高工作效率。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7" name="content.2.title"/>
          <p:cNvSpPr/>
          <p:nvPr/>
        </p:nvSpPr>
        <p:spPr>
          <a:xfrm>
            <a:off x="9072360" y="25761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安全生产管理体系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8" name="content.3.subtitle"/>
          <p:cNvSpPr/>
          <p:nvPr/>
        </p:nvSpPr>
        <p:spPr>
          <a:xfrm>
            <a:off x="3876120" y="35863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进行安全生产教育培训，提升员工安全意识。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9" name="content.3.title"/>
          <p:cNvSpPr/>
          <p:nvPr/>
        </p:nvSpPr>
        <p:spPr>
          <a:xfrm>
            <a:off x="3876840" y="2577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安全生产教育培训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0" name="content.4.subtitle"/>
          <p:cNvSpPr/>
          <p:nvPr/>
        </p:nvSpPr>
        <p:spPr>
          <a:xfrm>
            <a:off x="647460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1" name="content.4.title"/>
          <p:cNvSpPr/>
          <p:nvPr/>
        </p:nvSpPr>
        <p:spPr>
          <a:xfrm>
            <a:off x="6474960" y="2577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2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安全生产事故案例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3" name="content.1.subtitle"/>
          <p:cNvSpPr/>
          <p:nvPr/>
        </p:nvSpPr>
        <p:spPr>
          <a:xfrm>
            <a:off x="127764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分析不同情况下的安全事故案例，总结教训。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4" name="content.1.title"/>
          <p:cNvSpPr/>
          <p:nvPr/>
        </p:nvSpPr>
        <p:spPr>
          <a:xfrm>
            <a:off x="1278360" y="25761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安全事故案例分析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5" name="content.2.subtitle"/>
          <p:cNvSpPr/>
          <p:nvPr/>
        </p:nvSpPr>
        <p:spPr>
          <a:xfrm>
            <a:off x="907272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深入分析事故发生原因，引起反思和改进。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6" name="content.2.title"/>
          <p:cNvSpPr/>
          <p:nvPr/>
        </p:nvSpPr>
        <p:spPr>
          <a:xfrm>
            <a:off x="9072360" y="25761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事故原因分析与反思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7" name="content.3.subtitle"/>
          <p:cNvSpPr/>
          <p:nvPr/>
        </p:nvSpPr>
        <p:spPr>
          <a:xfrm>
            <a:off x="3876120" y="35863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制定预防安全事故的措施，提升安全管理水平。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8" name="content.3.title"/>
          <p:cNvSpPr/>
          <p:nvPr/>
        </p:nvSpPr>
        <p:spPr>
          <a:xfrm>
            <a:off x="3876840" y="2577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预防安全事故措施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9" name="content.4.subtitle"/>
          <p:cNvSpPr/>
          <p:nvPr/>
        </p:nvSpPr>
        <p:spPr>
          <a:xfrm>
            <a:off x="647460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0" name="content.4.title"/>
          <p:cNvSpPr/>
          <p:nvPr/>
        </p:nvSpPr>
        <p:spPr>
          <a:xfrm>
            <a:off x="6474960" y="2577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安全生产管理标准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2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遵循安全生产管理体系标准要求，确保生产安全。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3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管理体系标准要求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4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5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6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定期进行管理评估和改进，持续优化生产流程。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7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管理评估与改进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8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9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建立完善的管理流程和规范，提高生产效率。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0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管理流程及规范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151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6716160" y="-152280"/>
            <a:ext cx="5381640" cy="53816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2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53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安全培训措施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4" name="content.2.content"/>
          <p:cNvSpPr/>
          <p:nvPr/>
        </p:nvSpPr>
        <p:spPr>
          <a:xfrm>
            <a:off x="3666960" y="291528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定期进行安全培训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提升员工安全意识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5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56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事故应急预案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7" name="content.3.content"/>
          <p:cNvSpPr/>
          <p:nvPr/>
        </p:nvSpPr>
        <p:spPr>
          <a:xfrm>
            <a:off x="6424200" y="291600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制定完善的事故应急预案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保障突发事件处理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8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59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0" name="content.4.content"/>
          <p:cNvSpPr/>
          <p:nvPr/>
        </p:nvSpPr>
        <p:spPr>
          <a:xfrm>
            <a:off x="9178200" y="291528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1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企业安全管理要点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2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63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安全责任落实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4" name="content.1.content"/>
          <p:cNvSpPr/>
          <p:nvPr/>
        </p:nvSpPr>
        <p:spPr>
          <a:xfrm>
            <a:off x="862920" y="291528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建立明确的安全责任制度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加强安全监督管理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5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安全生产管理实践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6" name="content"/>
          <p:cNvSpPr/>
          <p:nvPr/>
        </p:nvSpPr>
        <p:spPr>
          <a:xfrm>
            <a:off x="379404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在塑料制品行业，严格遵守相关法规，加强安全管理，不断加强安全生产意识和预防能力，是保障生产安全的关键。通过实践操作，不断总结经验教训，提升管理水平，确保员工和生产设备的安全。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2BA02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章 塑料制品生产现场安全管理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71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安全设施及装备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2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安全设施及装备在塑料制品生产现场扮演着至关重要的角色。安全设施的设置要求包括但不限于防护罩、紧急停车按钮等；安全装备的使用方法需要作业人员进行详细的培训，确保正确使用；安全设施定期检查维护是维持设备长期有效运行的关键步骤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174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510840" y="700560"/>
            <a:ext cx="5381640" cy="53816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5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作业人员安全防护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6" name="content.1.subtitle"/>
          <p:cNvSpPr/>
          <p:nvPr/>
        </p:nvSpPr>
        <p:spPr>
          <a:xfrm>
            <a:off x="127764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包括但不限于穿戴防护服、佩戴安全帽等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7" name="content.1.title"/>
          <p:cNvSpPr/>
          <p:nvPr/>
        </p:nvSpPr>
        <p:spPr>
          <a:xfrm>
            <a:off x="1278360" y="25761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作业人员安全防护措施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8" name="content.2.subtitle"/>
          <p:cNvSpPr/>
          <p:nvPr/>
        </p:nvSpPr>
        <p:spPr>
          <a:xfrm>
            <a:off x="907272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作业人员应接受定期的安全培训，了解应急处理流程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9" name="content.2.title"/>
          <p:cNvSpPr/>
          <p:nvPr/>
        </p:nvSpPr>
        <p:spPr>
          <a:xfrm>
            <a:off x="9072360" y="25761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作业人员安全培训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0" name="content.3.subtitle"/>
          <p:cNvSpPr/>
          <p:nvPr/>
        </p:nvSpPr>
        <p:spPr>
          <a:xfrm>
            <a:off x="3876120" y="35863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作业人员需要掌握火灾、意外伤害等应急处理方法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1" name="content.3.title"/>
          <p:cNvSpPr/>
          <p:nvPr/>
        </p:nvSpPr>
        <p:spPr>
          <a:xfrm>
            <a:off x="3876840" y="2577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作业人员应急处理措施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2" name="content.4.subtitle"/>
          <p:cNvSpPr/>
          <p:nvPr/>
        </p:nvSpPr>
        <p:spPr>
          <a:xfrm>
            <a:off x="647460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3" name="content.4.title"/>
          <p:cNvSpPr/>
          <p:nvPr/>
        </p:nvSpPr>
        <p:spPr>
          <a:xfrm>
            <a:off x="6474960" y="2577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4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85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危险化学品使用规范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6" name="content.2.content"/>
          <p:cNvSpPr/>
          <p:nvPr/>
        </p:nvSpPr>
        <p:spPr>
          <a:xfrm>
            <a:off x="3666960" y="291528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按标签说明使用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避免混合使用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7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88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废弃危险化学品处理方式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9" name="content.3.content"/>
          <p:cNvSpPr/>
          <p:nvPr/>
        </p:nvSpPr>
        <p:spPr>
          <a:xfrm>
            <a:off x="6424200" y="291600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专门回收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不随意倒入下水道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0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91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2" name="content.4.content"/>
          <p:cNvSpPr/>
          <p:nvPr/>
        </p:nvSpPr>
        <p:spPr>
          <a:xfrm>
            <a:off x="9178200" y="291528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3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生产现场危险化学品管理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4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95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危险化学品存放要求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6" name="content.1.content"/>
          <p:cNvSpPr/>
          <p:nvPr/>
        </p:nvSpPr>
        <p:spPr>
          <a:xfrm>
            <a:off x="862920" y="291528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密封存放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远离火源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7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火灾防范与应急处理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8" name="content.1.subtitle"/>
          <p:cNvSpPr/>
          <p:nvPr/>
        </p:nvSpPr>
        <p:spPr>
          <a:xfrm>
            <a:off x="127764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安装自动灭火系统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9" name="content.1.title"/>
          <p:cNvSpPr/>
          <p:nvPr/>
        </p:nvSpPr>
        <p:spPr>
          <a:xfrm>
            <a:off x="1278360" y="25761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火灾防范措施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0" name="content.2.subtitle"/>
          <p:cNvSpPr/>
          <p:nvPr/>
        </p:nvSpPr>
        <p:spPr>
          <a:xfrm>
            <a:off x="907272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立即启动紧急报警装置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1" name="content.2.title"/>
          <p:cNvSpPr/>
          <p:nvPr/>
        </p:nvSpPr>
        <p:spPr>
          <a:xfrm>
            <a:off x="9072360" y="25761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火灾应急处理流程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2" name="content.3.subtitle"/>
          <p:cNvSpPr/>
          <p:nvPr/>
        </p:nvSpPr>
        <p:spPr>
          <a:xfrm>
            <a:off x="3876120" y="35863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成立事故调查组，总结教训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3" name="content.3.title"/>
          <p:cNvSpPr/>
          <p:nvPr/>
        </p:nvSpPr>
        <p:spPr>
          <a:xfrm>
            <a:off x="3876840" y="2577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火灾事故后续处理程序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4" name="content.4.subtitle"/>
          <p:cNvSpPr/>
          <p:nvPr/>
        </p:nvSpPr>
        <p:spPr>
          <a:xfrm>
            <a:off x="647460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5" name="content.4.title"/>
          <p:cNvSpPr/>
          <p:nvPr/>
        </p:nvSpPr>
        <p:spPr>
          <a:xfrm>
            <a:off x="6474960" y="2577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安全管理关键要点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7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包括安全防护罩、安全标示等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8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安全设施设置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9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0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1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严格按照操作规程使用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2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危险化学品管理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3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4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定期进行安全操作培训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5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作业人员培训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216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6716160" y="-152280"/>
            <a:ext cx="5381640" cy="53816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https://d.book118.com/865020240014011130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141</Paragraphs>
  <Slides>21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29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塑料制品行业安全生产规章制度培训</vt:lpstr>
      <vt:lpstr>目录</vt:lpstr>
      <vt:lpstr>第1章 塑料制品行业概况</vt:lpstr>
      <vt:lpstr>行业发展历史</vt:lpstr>
      <vt:lpstr>行业发展现状</vt:lpstr>
      <vt:lpstr>行业发展趋势</vt:lpstr>
      <vt:lpstr>行业面临挑战</vt:lpstr>
      <vt:lpstr>第2章 塑料制品行业安全生产法律法规</vt:lpstr>
      <vt:lpstr> </vt:lpstr>
      <vt:lpstr>企业安全生产责任</vt:lpstr>
      <vt:lpstr>安全生产事故案例</vt:lpstr>
      <vt:lpstr>安全生产管理标准</vt:lpstr>
      <vt:lpstr>企业安全管理要点</vt:lpstr>
      <vt:lpstr>安全生产管理实践</vt:lpstr>
      <vt:lpstr>第3章 塑料制品生产现场安全管理</vt:lpstr>
      <vt:lpstr> </vt:lpstr>
      <vt:lpstr>作业人员安全防护</vt:lpstr>
      <vt:lpstr>生产现场危险化学品管理</vt:lpstr>
      <vt:lpstr>火灾防范与应急处理</vt:lpstr>
      <vt:lpstr>安全管理关键要点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2024-09-29T14:51:21.439</cp:lastPrinted>
  <dcterms:created xsi:type="dcterms:W3CDTF">2024-09-29T06:51:21Z</dcterms:created>
  <dcterms:modified xsi:type="dcterms:W3CDTF">2024-09-29T06:51:23Z</dcterms:modified>
</cp:coreProperties>
</file>