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7BED6-1179-44C7-8EF8-7C725736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9C266-ABA1-4D3F-BC4D-8C173714C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B48E8-8DB5-4B2A-AC3F-15E5C89F7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B644E-F9E5-4B35-88CE-499BDF09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4A461-5CC8-4771-ACC4-C7E6ADAF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CC1FA-7A23-4BF6-9940-13F231C8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B4A09-E4AA-45AA-9AB1-02835B47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A48E4-7869-4E35-A08B-DCF69264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928A3-7422-4222-9E51-6723F413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69ACA-4ACC-4AB3-8A41-A62FBF3A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29CAA-F187-41ED-BDFA-4A9DDEBF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21122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风险管理对企业品质管理的贡献与影响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企业品质管理概述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风险管理对企业品质管理的贡献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风险管理对企业品质管理的影响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风险管理在企业品质管理中的实践案例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提升企业品质管理水平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通过风险管理，企业可以更加有效地识别、评估和控制潜在的风险，从而提升产品品质和客户满意度。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应对日益复杂的市场环境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随着市场竞争的加剧和全球化趋势的发展，企业面临的风险也日益复杂多变。通过风险管理，企业可以更好地应对这些挑战，保持竞争优势。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风险管理对企业品质管理的影响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探讨风险管理对企业品质管理理念、流程、组织等方面的深远影响。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风险管理策略及实施情况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介绍企业在风险管理方面的策略、方法、工具和实施情况。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风险管理对企业品质管理的贡献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分析风险管理在提升产品品质、减少缺陷、提高客户满意度等方面的具体贡献。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风险是指未来事件或行动的不确定性，可能对企业目标产生负面影响。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根据来源和性质，风险可分为战略风险、运营风险、市场风险、财务风险等。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持续跟踪和监控风险状态，确保风险管理措施的有效性。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通过系统分析、专家评估等方法识别潜在风险。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制定风险应对策略和措施，如风险规避、降低、转移和接受。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风险指数法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风险管理工具与技术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通过风险发生概率和影响程度的二维矩阵，对风险进行等级划分。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利用随机抽样和统计方法，模拟潜在风险事件的概率分布和影响。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通过模拟不同变量变化对目标的影响程度，识别关键风险因素。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将多个风险因素综合成一个指数，便于对不同项目或业务单元的风险进行比较和排序。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企业品质管理概述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品质管理定义与目标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品质管理是一种系统性的方法，旨在确保产品或服务的质量符合预期标准，并通过持续改进来满足客户需求。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品质管理的目标是提高客户满意度、降低生产成本、减少产品缺陷率、增强企业竞争力，以及推动企业持续改进和创新。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构建品质管理体系需要遵循一定的框架，包括制定品质政策、设定品质目标、明确组织结构和职责、实施品质控制、进行品质改进等。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品质管理体系框架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通过引入国际通用的品质管理标准（如ISO 9001等），企业可以建立标准化的品质管理流程，确保产品或服务的质量稳定性和一致性。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品质管理工具与方法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采用PDCA循环（计划、执行、检查、行动）等方法，企业可以不断识别问题、分析原因、制定改进措施并跟踪验证，以实现持续改进和提高品质管理水平。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运用统计技术对生产过程和产品进行监控和分析，以便及时发现问题并采取相应的改进措施。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通过质量功能展开，企业可以将客户需求转化为具体的产品特性和设计要求，从而确保产品满足客户需求。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质量功能展开（QFD）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风险管理对企业品质管理的贡献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通过风险识别和分析，企业能够预测并应对可能影响产品品质的不确定因素，从而提高产品的稳定性和一致性。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风险管理有助于企业加强质量控制体系，确保生产过程中的每个环节都符合质量标准，进而提升产品品质。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提升产品品质稳定性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强化质量控制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预测和识别潜在风险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https://d.book118.com/865021122143011044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2024-09-06T21:38:26.387</cp:lastPrinted>
  <dcterms:created xsi:type="dcterms:W3CDTF">2024-09-06T13:38:26Z</dcterms:created>
  <dcterms:modified xsi:type="dcterms:W3CDTF">2024-09-06T13:38:28Z</dcterms:modified>
</cp:coreProperties>
</file>