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7BA84-B6EF-4901-9B37-A732DBAB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B333A-3A69-4655-A20D-C106184B7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D8C74-7299-48AC-BF07-E2BD4FE55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85960-B78B-478A-ACA9-49C01350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A3B04-ADA8-470C-9F05-3B733A47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299C5-6E68-47B2-B39D-6D822A10B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B33F3-5D36-457E-8CF0-8A0F1F0F2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B97AD-8D49-41CD-AB67-AEE619CCE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C38D4-1AAC-433D-8436-69A3B1EA0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04E3B-720F-446A-8052-9515E61A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45EB7-4FCF-46A8-812F-6274B7105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2400324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史上最搞笑的获奖感言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获奖背景与感言简介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经典搞笑获奖感言案例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获奖感言的幽默元素分析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获奖感言中的情感表达与共鸣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获奖感言中的智慧与启示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如何撰写一份有趣而感人的获奖感言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获奖背景与感言简介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史上最搞笑的获奖感言来自各个领域的获奖者，包括电影、音乐、文学、科学等。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身份多样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这些获奖者在各自的领域内都取得了杰出的成就，他们的感言也因此备受关注。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成就卓越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获奖者身份及成就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9" b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获奖感言是指在获得奖项后，获奖者发表的表达感激、分享经验和展望未来的言论。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获奖感言是获奖者与观众、评委之间的一次沟通，可以传达获奖者的心声，增进彼此的了解，同时也是对获奖者成就的一种认可和肯定。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获奖感言的定义与意义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真实情感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虽然搞笑感言追求的是幽默和创意，但真实的情感表达也是必不可少的。只有真实的情感才能让感言更具感染力和可信度。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幽默感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评选史上最搞笑的获奖感言，首先要考虑的是感言的幽默程度。幽默的言辞、诙谐的语调或出人意料的表达都可能让感言变得有趣。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创意是搞笑感言的另一个重要元素。与众不同的表达方式、巧妙的双关语或令人捧腹的比喻都能增加感言的趣味性。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与众不同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与众不同的感言往往更容易给人留下深刻印象。一些打破常规、颠覆传统的表达方式可能会让感言显得更加有趣。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史上最搞笑获奖感言的评选标准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经典搞笑获奖感言案例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感言内容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某年奥斯卡颁奖礼上，一位获奖者在发表感言时，误将手中的奖杯当作话筒，结果一阵尴尬后，他幽默地说：“看来我今晚真的太激动了，连奖杯和话筒都分不清了。”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点评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这位获奖者用自嘲的方式化解了尴尬，展现了幽默感和应变能力，赢得了观众的掌声。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案例一：奥斯卡颁奖礼上的“失误”感言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感言内容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在某届格莱美奖上，一位获奖者在发表感言时表示：“我一直梦想着能站在这个舞台上，但我没想到是以这种方式——穿着睡衣、头发乱糟糟地出现。”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点评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这位获奖者通过自黑的方式调侃自己的形象，与观众产生共鸣，营造出轻松愉快的氛围。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案例二：格莱美奖上的“自黑”感言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某年诺贝尔奖颁奖典礼上，一位得主在发表感言时说：“我很高兴获得这个奖项，因为我终于可以告诉我的妻子，我花那么多时间在实验室里并不是在浪费时间。”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感言内容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这位得主用幽默的语言表达了对家人的愧疚和感激之情，同时也展示了科研工作者的辛酸与付出。他的感言既幽默又感人，赢得了观众的共鸣和掌声。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点评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案例三：诺贝尔奖得主的“幽默”感言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获奖感言的幽默元素分析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夸张与自嘲的运用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夸张表达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获奖者常常使用夸张手法，将自己的成就描述得超乎寻常，以引发听众的笑声。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自嘲幽默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通过自嘲自己的缺点或失败经历，获奖者能够展示谦逊和幽默感，使气氛更加轻松。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双关语玩笑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双关语是幽默的常用手法，获奖者运用双关语制造歧义，让听众在思考后发出会心的笑声。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俏皮话点缀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俏皮话是简短而富有幽默感的言辞，获奖者在感言中巧妙运用俏皮话，能够增添轻松愉快的氛围。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双关语与俏皮话的魅力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https://d.book118.com/865024003241011103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2024-09-13T04:11:09.782</cp:lastPrinted>
  <dcterms:created xsi:type="dcterms:W3CDTF">2024-09-12T20:11:09Z</dcterms:created>
  <dcterms:modified xsi:type="dcterms:W3CDTF">2024-09-12T20:11:12Z</dcterms:modified>
</cp:coreProperties>
</file>