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D95D6-583C-4DF9-9725-7C335E5E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9B5CD-2F90-48AA-8213-45BF26CC3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E3FEA-764A-4E18-A889-05850EFF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FA275-5DE4-49A7-845E-58DFB5F1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0740A-3854-4E73-A4C5-035B9B7D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0134B-515E-4485-AC8B-DB5995CC4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EBED9-9FA4-4687-8022-0933EF82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61D92-3310-429B-82CD-6EB5CB034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BC6A4-A8D4-42C6-AD13-6AFCAD46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EB73B-D5CE-4166-852A-AD84E2EE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071FD-0A21-4426-9C44-1067A424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24333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行政查房内容范文ppt课件6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行政查房案例分享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了解病区护理人员配置情况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包括护理人员数量、资质、排班情况等。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了解病区设备设施情况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包括医疗设备、病房设施、清洁卫生等。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了解病区床位使用情况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包括床位数、患者人数、病情分类等。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了解病区情况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掌握患者护理情况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包括护理措施、护理效果、护理问题等，评估患者护理需求和护理质量。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掌握患者基本信息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包括姓名、年龄、性别、诊断、治疗情况等。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掌握患者病情变化情况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包括症状、体征、检查结果等，评估患者病情状况和治疗效果。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掌握患者病情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提高医疗技术水平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通过查房了解临床实践中存在的问题和不足，加强医疗技术培训和提高医疗技术水平。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通过查房发现医疗流程中存在的问题和瓶颈，优化医疗流程，提高医疗服务效率。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加强医疗质量管理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通过查房监督医疗质量的执行情况，加强医疗质量管理和控制，提高医疗服务质量。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病历完整性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检查病历是否完整，包括入院记录、病程记录、手术记录、护理记录等。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病历准确性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核实病历中的信息是否准确，如患者基本信息、诊断、治疗措施等。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病历及时性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检查病历的更新是否及时，各项记录是否及时填写。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检查病房的卫生、安全和舒适情况，如地面清洁、床铺整齐、空气清新等。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了解患者的病情、治疗情况、心理状态和生活需求。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观察医护人员的工作状态、操作规范以及与患者的沟通情况。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病房巡视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检查医护人员的各项操作是否符合规范，如输液、注射、吸氧等。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确保操作过程中的安全措施得到落实，如核对患者身份、防止感染等。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评估操作后的效果，如患者的病情改善情况、不良反应等。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医疗操作检查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评估护理人员的技能水平，如基础护理、急救技能等。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检查护理人员的工作态度、服务质量和与患者的沟通情况。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评估护理措施的效果，如患者的舒适度、康复情况等。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根据查房内容和目的，确定参与查房的人员，包括相关管理人员、医护人员等。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根据医院实际情况和需要，制定详细的查房计划，包括查房时间、地点、内容等。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收集相关资料，包括病历、检查结果、治疗方案等，以便对患者的病情和治疗情况进行全面了解。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提前通知相关科室，让医护人员做好准备，确保查房工作的顺利进行。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通知相关科室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https://d.book118.com/865024333210011041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2024-09-02T05:28:20.202</cp:lastPrinted>
  <dcterms:created xsi:type="dcterms:W3CDTF">2024-09-01T21:28:20Z</dcterms:created>
  <dcterms:modified xsi:type="dcterms:W3CDTF">2024-09-01T21:28:22Z</dcterms:modified>
</cp:coreProperties>
</file>