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79106C-6131-4D1E-9F1C-D639AFF92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DD4FA-65BB-4C2C-B6B4-AD88A56BC7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C31B19-6D32-464E-931E-4F8B4B177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50C383-5775-4BCA-B9AB-69EFD7DA1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94F1B0-9763-46D3-89FB-D0132D21E7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983173-093D-43AA-90F6-24BB50727C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241340-6764-4496-823E-DD62FF281C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7D741C-BC1F-415D-8B95-FD704C7925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E0982E-208F-47F1-9F1B-ADB7C0D4EB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F6A34D-050F-4FC2-9B9D-C1E3AAEB0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D68457-9BE2-4175-82FF-143515ECE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03012414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避免成为网络不端行为的共犯</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网络不端行为概述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个人防范策略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家庭教育与引导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学校教育措施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社会治理与监管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网络不端行为概述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117" r="281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227" r="2822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128" r="2512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网络不端行为是指在网络环境中发生的违反道德准则或法律法规的行为。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网络不端行为可以分为网络欺凌、网络谣言、网络色情、网络盗版等多种类型。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网络不端行为的表现形式多样，如发布虚假信息、恶意攻击、传播病毒、侵犯隐私等。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网络不端行为具有匿名性、传播速度快、范围广、影响大等特点，容易对个人和社会造成严重危害。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表现形式及特点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表现形式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网络不端行为会破坏网络环境的健康发展，损害个人和社会利益，降低社会信任度，影响社会稳定。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网络不端行为对个人可能导致心理伤害、名誉受损、隐私泄露等，对社会可能导致舆论混乱、道德沦丧、法律失范等严重后果。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938" r="189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社会影响与危害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个人防范策略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提高信息安全意识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了解网络不端行为的危害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了解网络欺诈、网络暴力、网络谣言等网络不端行为对个人、社会和国家的危害，提高警觉性。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学习信息安全知识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掌握基本的网络安全知识，如如何设置强密码、如何识别钓鱼网站等，提高个人信息保护能力。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定期更新密码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定期更新个人账号密码，避免使用过于简单或常见的密码，降低账号被盗用的风险。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谨慎发布个人信息，避免在社交媒体等平台透露过多个人隐私信息，降低被不法分子利用的风险。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控制个人信息披露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6583" r="6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使用隐私保护工具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292" r="16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定期清理个人信息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833" r="10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使用虚拟专用网络（VPN）、加密聊天软件等工具，保护个人信息在传输过程中的安全。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定期清理个人信息，如删除不再需要的邮件、聊天记录等，降低个人信息泄露的风险。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保护个人隐私信息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慎重处理未知来源的附件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不要轻易打开来自陌生人或不可信来源的附件，特别是.exe等可执行文件，防止病毒或恶意软件感染。</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警惕陌生人的好友请求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在社交媒体等平台中，谨慎处理陌生人的好友请求，防止被不法分子利用。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警惕陌生链接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不要随意点击来自陌生人或不可信来源的链接，防止恶意软件感染或钓鱼攻击。</a:t>
            </a:r>
          </a:p>
        </p:txBody>
      </p:sp>
      <p:pic>
        <p:nvPicPr>
          <p:cNvPr id="10" name="Picture 10"/>
          <p:cNvPicPr>
            <a:picLocks noChangeAspect="1"/>
          </p:cNvPicPr>
          <p:nvPr/>
        </p:nvPicPr>
        <p:blipFill>
          <a:blip r:embed="rId2"/>
          <a:srcRect l="1250" r="12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谨慎处理陌生请求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家庭教育与引导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家长应明确规定孩子使用网络的时间、地点和目的，限制不良网站和应用程序的访问。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制定家庭网络使用规定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家长应定期检查孩子的网络浏览记录、聊天记录和下载内容，及时发现和纠正不当行为。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定期检查孩子网络活动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家长应与孩子建立良好的沟通渠道，了解他们在网络上的活动和体验，引导他们正确看待网络信息。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建立沟通渠道</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家长监管责任落实</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292" r="9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树立正确的网络道德观念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家长应教育孩子遵守网络道德规范，尊重他人隐私和权益，不进行人身攻击和诽谤。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培养信息筛选能力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家长应教育孩子学会辨别网络信息的真伪，不传播未经证实的消息和不实言论。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鼓励孩子参与有益的网络活动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家长可以引导孩子参与有益的网络学习、交流和创作活动，培养他们的网络素养和创造力。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引导孩子正确使用网络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https://d.book118.com/865030124144011042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2024-09-03T17:08:32.422</cp:lastPrinted>
  <dcterms:created xsi:type="dcterms:W3CDTF">2024-09-03T09:08:32Z</dcterms:created>
  <dcterms:modified xsi:type="dcterms:W3CDTF">2024-09-03T09:08:34Z</dcterms:modified>
</cp:coreProperties>
</file>