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EDF66-CCFB-438D-95E8-5C6AA119B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67FFA-82E3-4034-8265-AFDAD01E0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F4DE8-5EB9-437F-8F5A-70E353EB7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F8288-C38F-45AE-8A83-72D9A059F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28D32-4F0A-46DA-959D-6BAF34DBA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07CE06-95FF-43C1-A392-CD6B5A9CF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E3B2B5-B090-48E1-8FC2-2CA719C99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7D8F0-9A78-405F-BA74-43B3C142E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44B8C-FEC6-4CA3-B49B-38EBF31FD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71E38-C911-4EBD-8D7B-F56710538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C07DB-ADAF-4332-AC61-EE7889B84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3103112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主机游戏打折活动方案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打折游戏筛选与推荐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打折幅度与时间安排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宣传策略与渠道选择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购买流程优化与用户体验提升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主机游戏市场不断扩大，玩家数量逐年增长，市场规模持续扩大。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各大游戏厂商竞争激烈，不断推出优质游戏作品，争夺市场份额。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玩家对游戏品质、游戏体验等方面要求不断提高，对价格也有一定的敏感度。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主机游戏市场现状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通过打折活动吸引更多玩家购买，提高游戏销量。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20" r="1582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打折活动可以吸引更多潜在玩家的关注，提高品牌知名度。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扩大品牌知名度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通过打折活动回馈玩家，增强玩家对品牌的忠诚度。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增强玩家忠诚度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打折活动目的和意义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主机游戏玩家消费能力相对较强，但仍有部分玩家对价格敏感，需要制定合理的价格策略。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男性玩家占比较高，但女性玩家比例也在逐渐上升。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以年轻人为主，主要集中在18-35岁之间。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玩家对不同类型的游戏有不同的偏好，需要根据游戏类型和受众群体制定相应的打折策略。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游戏偏好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消费能力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打折游戏筛选与推荐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https://d.book118.com/865031031124011121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2024-09-24T09:07:17.606</cp:lastPrinted>
  <dcterms:created xsi:type="dcterms:W3CDTF">2024-09-24T01:07:17Z</dcterms:created>
  <dcterms:modified xsi:type="dcterms:W3CDTF">2024-09-24T01:07:19Z</dcterms:modified>
</cp:coreProperties>
</file>