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139F9-0238-45B3-96D2-B200F0EAD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63AD0-902A-4309-B279-E5535AFC9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2E1CD-72E6-4260-904C-566B4F992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DCFF9-760F-4E34-83F3-EFE4D450A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799550-F195-4009-ABAE-D0D352151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99E3EB-5239-401D-830A-CDD475C0C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F381F5-ED96-4B72-B0C6-BBCCBC356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BFA2C-81EE-47F5-A74D-D4DC2D6E7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45C52-B7D6-4B2E-AFEF-CBB9BEFC5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74C38-9FE5-4DEC-9AC7-52F9D6472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4DE9E-FD57-40CD-8A12-3DB4027B5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031334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ube护理查房ppt课件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UBE护理查房概述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UBE护理查房的流程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UBE护理查房的关键要素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UBE护理查房的案例分享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UBE护理查房的未来展望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UBE护理查房概述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7" r="253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UBE护理查房是一种以病人为中心的护理活动，通过组织护理人员对特定病人进行全面、系统的评估，制定和实施护理计划，以达到提高护理质量、促进病人康复的目的。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通过护理查房，提高护士的专业技能和综合素质，确保病人得到全面、专业的护理服务，提高病人的满意度和医疗质量。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UBE护理查房的定义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提高护士的专业技能和综合素质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通过护理查房，护士可以学习到更多的专业知识和技能，提高自身的综合素质，更好地为病人服务。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确保病人得到全面、专业的护理服务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通过护理查房，护士可以对病人进行全面、系统的评估，制定和实施个性化的护理计划，确保病人得到全面、专业的护理服务。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提高病人的满意度和医疗质量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通过护理查房，护士可以更好地了解病人的需求和情况，及时解决病人的问题和困难，提高病人的满意度和医疗质量。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UBE护理查房的目的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提高护士的责任感和专业素养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护理查房要求护士具备高度的责任感和专业素养，能够全面、系统地评估病人的情况，制定和实施个性化的护理计划。这有助于提高护士的责任感和专业素养。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促进医护团队合作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护理查房需要医护人员共同参与，共同讨论病人的情况和治疗方案，这有助于促进医护团队合作，提高治疗效果。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保障病人安全和医疗质量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通过护理查房，护士可以及时发现和解决病人的问题和风险，保障病人安全和医疗质量。同时也有助于及时反馈和处理医疗过程中的问题和不足，提高医疗质量。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UBE护理查房的重要性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UBE护理查房的流程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选择一个合适的时间和地点进行护理查房，确保所有参与人员都能准时参加。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确定查房时间与地点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收集相关病历资料、护理记录、检查结果等，整理成查房资料，便于查房时参考。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准备查房资料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提前通知参与查房的医护人员，确保他们了解查房的主题和目的，并做好相关准备。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通知参与人员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制定详细的查房流程，包括查房内容、时间安排、人员分工等，确保查房顺利进行。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安排查房流程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在查房开始时，简要介绍本次查房的目的、流程和注意事项。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介绍查房目的与流程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病历汇报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讨论与提问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实地查看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由责任护士汇报患者的病情状况、护理措施及效果，提供相关数据和资料。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参与人员就汇报内容进行讨论和提问，提出护理过程中的疑点和难点，共同探讨解决方案。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前往病房实地查看患者的病情状况、护理措施执行情况等，与患者及其家属沟通交流。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对本次护理查房进行总结，指出存在的问题和不足之处，提出改进意见和建议。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记录与归档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落实改进措施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将查房内容和结果记录在案，整理归档，作为后续工作的参考和依据。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根据反馈结果，制定具体的改进措施，并落实到日常护理工作中，提高护理质量。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结束阶段与反馈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UBE护理查房的关键要素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https://d.book118.com/865031334141011112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2024-09-18T21:03:32.000</cp:lastPrinted>
  <dcterms:created xsi:type="dcterms:W3CDTF">2024-09-18T13:03:32Z</dcterms:created>
  <dcterms:modified xsi:type="dcterms:W3CDTF">2024-09-18T13:03:34Z</dcterms:modified>
</cp:coreProperties>
</file>