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75258-6BB1-44B4-8FBA-F17FDF495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3E6EA-7490-4822-BB67-8EF2958B1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0424A-762E-4EEB-AA08-253EBC2F3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59DBFD-406A-4CFA-B542-9FDC077F6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0FDF28-E18B-45C4-829E-D7AF741E3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8E0E05-F692-425E-A23E-2673F03DA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EC266C-2D6F-47B5-98A8-5B93DC844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0CAA77-8D3B-4B61-AE64-ECBC886BC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70B846-3DA9-40F5-974A-C58555728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06B19-4DF3-4735-9DE6-C371B7CCB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B38FA4-40F4-429B-ADD5-084FFF409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03200112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志设计构思及表现形式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标志设计概述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标志设计构思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标志表现形式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标志设计的原则与技巧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标志设计案例分析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标志设计的未来趋势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标志设计概述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标志的定义与功能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标志具有识别、传达、象征和审美等多种功能，能够有效地传递信息并塑造独特的品牌形象。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标志是一种具有象征意义的视觉符号，用于代表一个组织、品牌、活动或理念的独特形象。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标志设计的意义与目的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标志设计是品牌形象建设的重要组成部分，能够提升品牌知名度和美誉度。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标志设计能够传达品牌的核心价值和理念，增强消费者对品牌的认同感和忠诚度。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标志设计能够塑造独特的品牌形象，使品牌在竞争激烈的市场中脱颖而出。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461" b="1546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6622" r="662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标志设计的分类与内容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根据表现形式，标志可分为图形标志、文字标志和图文结合标志等类型。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根据行业属性，标志可分为企业标志、政府机构标志、教育机构标志、医疗机构标志等类型。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标志设计的内容通常包括标志的标准制图、标准色彩、标准字体等规范，以确保标志在各种应用场景中的统一性和准确性。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标志设计构思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企业文化与理念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深入了解企业的历史、文化、愿景和核心价值观，从中汲取设计灵感。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行业属性与特点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研究所在行业的特点、发展趋势和竞争态势，为标志设计提供方向性指导。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目标受众喜好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分析目标受众的审美偏好、心理需求和消费习惯，使标志设计更具针对性和吸引力。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设计灵感来源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集思广益，激发团队成员的创意和想象力，收集多元化的设计思路。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8613" r="2861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借鉴与融合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503" r="1550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原型迭代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062" r="1406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从优秀的设计作品中汲取灵感，通过借鉴、改造和融合，形成独特的设计构思。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初步构思后，快速制作原型并不断迭代优化，逐步完善设计方案。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创意构思方法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图形元素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选择与品牌调性相符的图形元素，如抽象图形、具象图形或符号等。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运用色彩心理学原理，选择能体现品牌属性和情感色彩的颜色组合。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字体设计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根据品牌风格选择合适的字体类型，进行个性化的字体设计，强化品牌识别度。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布局与构图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遵循视觉美学原则，合理安排设计元素的布局与构图，使标志呈现和谐统一的整体效果。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设计元素的选择与组合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标志表现形式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利用汉字的笔画、结构和内涵进行创意，形成独特的标志形象。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125" r="201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汉字表现形式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运用拉丁字母的形态、组合和排列，创造出具有国际化特征的标志。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字母表现形式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通过数字的变形、组合和象征意义，设计出简洁明快的标志。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数字表现形式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文字表现形式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以写实或简化的手法表现客观存在的物象，使观者能够直观识别。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93" b="29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具象图形表现形式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运用点、线、面等抽象元素进行组合和变化，形成富有动感和韵律的标志形象。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抽象图形表现形式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2" b="12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641" r="664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采用具有象征意义的符号或标识，传达特定的信息或理念。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符号图形表现形式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图形表现形式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文字与符号图形结合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将文字与符号图形相结合，突出标志的主题和内涵，使观者能够快速理解和记忆。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文字与具象图形结合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将文字与具象图形巧妙地融合在一起，形成既有文字说明又有图形表现的标志形象。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文字与抽象图形结合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运用抽象图形与文字相互映衬，增强标志的视觉冲击力和艺术感染力。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文字与图形结合表现形式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标志设计的原则与技巧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https://d.book118.com/865032001121011120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2024-09-22T19:53:56.596</cp:lastPrinted>
  <dcterms:created xsi:type="dcterms:W3CDTF">2024-09-22T11:53:56Z</dcterms:created>
  <dcterms:modified xsi:type="dcterms:W3CDTF">2024-09-22T11:53:58Z</dcterms:modified>
</cp:coreProperties>
</file>