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0B95F-3F9E-4DD4-9DC9-B67FD024B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D3A55-1E70-4D0E-93A6-5201E48C7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F0D53-3047-49C8-AA65-C4116D07D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54430-CC64-487A-A8E5-F70D4F4B6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52AADB-D485-4528-96BF-AFCD51AAF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0C24A1-8F2D-4488-A65F-610E42C53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D2C9FB-3759-4608-B766-429ADDEB8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2FDF9-48CE-4F35-A9C3-434F14486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0812B-AF13-4B1F-AC37-C8C12C79F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C10E9-19EE-460B-A4D8-3523E496C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A1477-991B-4C90-93FA-BF70AE47D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03301321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试用期员工的工作总结通用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工作中遇到的问题与解决方案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对公司文化与价值观的理解与体会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自XXXX年XX月加入公司，已度过为期X个月的试用期，逐渐融入团队和适应公司文化。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入职时间与环境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作为XXXX部门的一员，负责XXXX等方面的工作。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接受了公司组织的入职培训、专业技能提升和团队协作等方面的培训。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试用期背景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在试用期内，完成新员工的培训任务，学习掌握岗位所需的基本技能和知识，以及熟悉公司业务流程。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通过不断学习和实践，提升自己在专业领域的综合素质，为公司创造更多价值。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参与项目A、B、C等，与团队成员共同完成各项任务，确保工作进度和质量。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具体任务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通过总结试用期的工作经历，梳理自己在团队协作、专业技能和沟通能力等方面的成长历程。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梳理成长历程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深入剖析在试用期间遇到的问题和困难，发现自身存在的不足之处，为今后的职业发展找到改进方向。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发现问题与不足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结合试用期的工作体会和公司发展战略，明确自己未来的职业发展方向和目标。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明确发展方向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通过对试用期工作的总结，发现工作中可以优化的环节，提高工作效率，为公司创造更多价值。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工作内容与成果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负责完成所在部门分配的各项任务，包括数据处理、文档整理、客户沟通等。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958" r="22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参与公司重要项目，协助项目经理进行项目进度控制和团队协作。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项目参与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参加公司组织的各项培训活动，提升专业技能和团队协作能力。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主要工作内容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重点任务完成情况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项目A完成度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在项目A中，负责数据整理与分析，确保项目进度提前5%完成。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通过优化客户服务流程，提高客户满意度10%。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内部文档管理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协助搭建公司内部文档管理系统，提高团队协作效率20%。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通过参与项目和培训活动，提高了团队协作能力和项目管理能力。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获得荣誉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获得公司优秀员工荣誉，以及项目A最佳贡献奖。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掌握了更多与工作相关的专业技能，如数据分析、项目管理等。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333" r="8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个人工作成果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工作中遇到的问题与解决方案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由于刚进入公司，对于公司的工作流程和规范不够了解，导致工作效率低下。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工作流程不熟悉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与团队成员之间的沟通不够顺畅，导致工作进度受阻。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团队协作障碍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对于公司业务的专业知识掌握不够，难以独立完成工作任务。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业务知识匮乏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遇到的问题与困难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沟通方式差异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与团队成员之间的沟通方式存在差异，导致信息传递不畅。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学习进度缓慢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由于业务知识较为复杂，学习进度缓慢，难以在短时间内掌握。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缺乏相关培训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在进入公司前，没有接受过相关的工作培训，导致对工作流程和规范不了解。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https://d.book118.com/865033013211011040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2024-08-31T16:33:31.522</cp:lastPrinted>
  <dcterms:created xsi:type="dcterms:W3CDTF">2024-08-31T08:33:31Z</dcterms:created>
  <dcterms:modified xsi:type="dcterms:W3CDTF">2024-08-31T08:33:33Z</dcterms:modified>
</cp:coreProperties>
</file>