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BC352-708D-4015-9E94-38CE1A8B6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DD47F-7360-4EE4-A8F8-B33C5341C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FD658-C60C-4C74-89E0-CBD349608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DAFB62-1E9F-4B2F-8401-92EC77EFF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F6F6F3-E244-42A3-9017-C9860344B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8784DC-CB52-4999-9E66-5C9FBD4DA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DADBE0-B238-454D-A7E1-F4C1B7D68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A411E8-E3DC-4080-B58D-83F375F0A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67F474-2C6C-4248-A587-53C39C50D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8D5AB-DD01-4C7F-9873-60461CAC1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0B44A-6B89-4770-90BF-352862D4F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03331113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2023-12-18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23.教师培训的社区参与和社会责任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社区参与在教师培训中的意义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社会责任在教师培训中的体现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社区参与在教师培训中的实践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社会责任在教师培训中的挑战与对策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社区参与在教师培训中的意义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社区内拥有丰富的文化、教育、企业等资源，可以为教师培训提供实践场所、案例分析和专家指导等。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利用社区资源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针对不同社区的特点和需求，可以设计定制化的教师培训内容，使培训更加贴近实际，提高培训的针对性和实效性。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定制化培训内容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与社区内的学校、教育机构、企业等建立合作关系，共同推进教师培训工作的开展，实现资源共享和互利共赢。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建立合作关系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社区资源与教师培训的结合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拓展教学视野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社区参与可以让教师接触到不同的教育理念、教学方法和案例，拓展教学视野，提高教学水平和创新能力。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增强实践经验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通过社区参与，教师可以获得更多的实践教学经验，了解学生的学习需求和社区的教育状况，从而更好地指导学生的学习。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促进教师反思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与社区居民、学生等的互动交流，可以促进教师对自身教学实践的反思，发现自身的不足和需要改进的地方，进而不断完善自己的教学技能。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社区参与提升教师培训质量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74" b="28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教师培训对社区发展的推动作用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提升社区教育水平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教师培训可以提高教师的教育教学能力，进而提升社区整体的教育水平，为社区培养更多优秀的人才。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推动社区经济发展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教师培训可以促进社区内教育产业的发展，为社区提供更多的教育服务和就业机会，推动社区的经济发展。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促进社区和谐稳定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教师培训可以增强教师的社会责任意识和公共服务意识，提高教师的职业道德素养，进而促进社区的和谐稳定和发展。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社会责任在教师培训中的体现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传承社会文化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教师培训承担着传承社会文化、弘扬社会价值观的重要责任，通过教育培训促进社会文化的发展和繁荣。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促进教育公平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教师培训应关注教育公平，致力于缩小教育差距，为不同地区、不同背景的学生提供平等的教育机会。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培育优秀教师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教师培训的核心目的是培养具备专业素养和教育热忱的优秀教师，为社会提供高质量的教育服务。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教师培训的社会责任内涵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教师培训应关注教师的实际需求，提供个性化的培训方案，帮助教师解决教学中遇到的问题，提升教学效果。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关注教师需求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教师培训应注重师德教育，培养教师良好的职业道德和敬业精神，树立教师的良好形象。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强化师德教育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教师培训应积极推动教育教学改革，引导教师更新教育观念，掌握先进的教学方法和手段，提高教育质量。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推动教育教学改革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教师培训中的社会责任实践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推动教师培训的可持续发展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关注社会责任有助于推动教师培训的可持续发展，实现教师培训与社会发展的良性循环。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提升教师培训质量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强调社会责任有助于提升教师培训的针对性和实效性，使培训更加符合教师的实际需求和社会的发展需要。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增强教师培训的社会认可度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履行社会责任有助于提高教师培训的社会认可度，增强教师职业的社会地位和影响力。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社会责任对教师培训的影响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https://d.book118.com/865033311133011122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2024-09-25T20:34:27.225</cp:lastPrinted>
  <dcterms:created xsi:type="dcterms:W3CDTF">2024-09-25T12:34:27Z</dcterms:created>
  <dcterms:modified xsi:type="dcterms:W3CDTF">2024-09-25T12:34:29Z</dcterms:modified>
</cp:coreProperties>
</file>