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88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62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10FA49-5179-4729-84DA-7A0401ED6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BFB7B-3886-4886-AA43-C249CE526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7110E7-9C93-4F00-AC8A-FC2B924C9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594606-A8B2-4F11-B193-ED621B1EF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4119CB-D0B3-4FB2-A832-FAE2DD67F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06544E-B91A-4532-9842-D98DE39BA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CF030A-37C6-43D1-A9C7-02AE9C3E6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125C07-DC95-4006-81D0-CE5AA1F8D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1F1AD4-D903-43F8-A40A-BA979CF31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8739D1-C86C-4ABE-BFF7-BC345D1A1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3FE57-FBD5-44BB-9B00-EC8A31BAC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874" r:id="rId2"/>
    <p:sldLayoutId id="2147486875" r:id="rId3"/>
    <p:sldLayoutId id="2147486876" r:id="rId4"/>
    <p:sldLayoutId id="2147486877" r:id="rId5"/>
    <p:sldLayoutId id="2147486878" r:id="rId6"/>
    <p:sldLayoutId id="2147486879" r:id="rId7"/>
    <p:sldLayoutId id="2147486880" r:id="rId8"/>
    <p:sldLayoutId id="2147486881" r:id="rId9"/>
    <p:sldLayoutId id="2147486882" r:id="rId10"/>
    <p:sldLayoutId id="214748688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26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0341341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可行性研究报告销售预测和市场规模分析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引言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销售预测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市场规模分析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可行性研究报告结论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附录和参考文献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引言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报告目的和背景</a:t>
            </a:r>
            <a:endParaRPr lang="zh-CN" altLang="en-US"/>
          </a:p>
        </p:txBody>
      </p:sp>
      <p:sp>
        <p:nvSpPr>
          <p:cNvPr id="104897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报告目的：对可行性研究报告的销售预测和市场规模进行分析，为企业决策提供参考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报告背景：市场竞争激烈，企业需要了解市场需求和趋势，以便制定合理的销售策略和市场规划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报告范围：对可行性研究报告的销售预测和市场规模进行分析，包括市场现状、发展趋势、竞争格局等方面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报告方法：采用定性和定量相结合的方法，包括文献综述、市场调研、数据分析等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研究范围和方法</a:t>
            </a:r>
            <a:endParaRPr lang="zh-CN" altLang="en-US"/>
          </a:p>
        </p:txBody>
      </p:sp>
      <p:sp>
        <p:nvSpPr>
          <p:cNvPr id="1049020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研究背景和目的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6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研究范围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2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研究方法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8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研究意义和价值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销售预测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历史销售数据分析</a:t>
            </a:r>
            <a:endParaRPr lang="zh-CN" altLang="en-US"/>
          </a:p>
        </p:txBody>
      </p:sp>
      <p:sp>
        <p:nvSpPr>
          <p:cNvPr id="104914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历史销售数据收集：收集过去几年的销售数据，包括销售额、销售量、销售价格等。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数据分析方法：采用趋势分析、对比分析、回归分析等方法对历史销售数据进行处理和分析。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数据分析结果：根据历史销售数据分析结果，预测未来销售趋势，为销售预测提供依据。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预测模型建立：根据历史销售数据和预测结果，建立销售预测模型，为未来销售预测提供支持。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未来销售趋势预测</a:t>
            </a:r>
            <a:endParaRPr lang="zh-CN" altLang="en-US"/>
          </a:p>
        </p:txBody>
      </p:sp>
      <p:sp>
        <p:nvSpPr>
          <p:cNvPr id="104918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市场需求变化：分析消费者需求、市场趋势和竞争格局，预测未来销售趋势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企业战略规划：分析企业战略目标、市场定位和产品策略，预测未来销售趋势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宏观经济环境：分析宏观经济环境、经济指标和政策变化，预测未来销售趋势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行业发展趋势：了解行业政策、技术创新和市场变化，预测未来销售趋势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销售预测结果总结</a:t>
            </a:r>
            <a:endParaRPr lang="zh-CN" altLang="en-US"/>
          </a:p>
        </p:txBody>
      </p:sp>
      <p:sp>
        <p:nvSpPr>
          <p:cNvPr id="104925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销售预测结果分析：对销售预测结果进行了详细的分析，包括各产品线的销售情况、市场趋势、竞争情况等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销售预测方法：采用了多种预测方法，包括历史数据分析、市场趋势分析、竞争情况分析等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销售预测结果：根据预测方法得出了具体的销售预测结果，包括未来几年的销售额、市场份额、增长率等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销售预测结果总结：根据分析结果，总结了销售预测的主要发现和结论，为公司的决策提供了有力的支持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https://d.book118.com/865034134142011044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1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Calibri</vt:lpstr>
      <vt:lpstr>微软雅黑</vt:lpstr>
      <vt:lpstr>Wingdings</vt:lpstr>
      <vt:lpstr>宋体</vt:lpstr>
      <vt:lpstr>Office Theme</vt:lpstr>
      <vt:lpstr>可行性研究报告销售预测和市场规模分析</vt:lpstr>
      <vt:lpstr>目录</vt:lpstr>
      <vt:lpstr>单击添加章节标题</vt:lpstr>
      <vt:lpstr>引言</vt:lpstr>
      <vt:lpstr>报告目的和背景</vt:lpstr>
      <vt:lpstr>研究范围和方法</vt:lpstr>
      <vt:lpstr>销售预测</vt:lpstr>
      <vt:lpstr>历史销售数据分析</vt:lpstr>
      <vt:lpstr>未来销售趋势预测</vt:lpstr>
      <vt:lpstr>销售预测结果总结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2024-09-06T20:47:15.613</cp:lastPrinted>
  <dcterms:created xsi:type="dcterms:W3CDTF">2024-09-06T12:47:15Z</dcterms:created>
  <dcterms:modified xsi:type="dcterms:W3CDTF">2024-09-06T12:47:17Z</dcterms:modified>
</cp:coreProperties>
</file>