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BE82D-F089-4CBC-B2E6-6A0E4646C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FA28B8-153A-4A8C-B78E-9676D5BF3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94A24F-134C-4FA9-BD53-0175F0EC5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1D472F-4014-4D5F-89E7-783FEFBC1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164FC7-A5D3-45DC-9C78-183938113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B3B712-F673-4B9A-A771-D38A1ADDC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61D4B2-8FD7-4444-B24D-0E2F66C4E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E868FC-4487-41B2-AA87-BCE866C28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0A251-411D-43F8-94D2-255DFD590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62937-19A1-417B-9AF4-72A5B4431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9C1F1E-5855-48A3-BB01-EFABE7998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0400020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学科未来发展规划方案设计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学科未来发展趋势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学科发展规划目标与定位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学科发展重点任务与措施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学科发展保障措施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学科发展规划方案实施与监测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随着科技的快速发展和全球化的深入推进，各学科领域都面临着前所未有的机遇和挑战。为了适应这一变革，学科发展需要进行前瞻性的规划，确保持续的创新和进步。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学科发展规划不仅有助于提升学科自身的竞争力，还能够为社会发展提供强大的智力支持。通过合理的规划，可以优化资源配置，提高研究效率，推动学术成果的转化和应用。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3027" b="302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当前，各学科领域都取得了一定的研究成果，形成了一定的学术影响力。但在全球范围内，一些学科领域仍存在发展不平衡、研究力量分散、创新能力不足等问题。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科技的不断进步，学科发展面临着诸多挑战。如数据科学、人工智能等新兴领域对传统学科带来了冲击；全球气候变化、资源紧张等现实问题需要多学科交叉融合解决；同时，学术评价体系和激励机制也需要进一步完善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学科现状分析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学科未来发展趋势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学科前沿动态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关注国内外学科发展前沿，了解最新研究成果和学术动态，掌握学科发展趋势。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学科交叉融合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关注不同学科之间的交叉融合，探索跨学科的研究领域和合作机会。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学科发展不平衡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关注国内外学科发展不平衡现象，了解不同国家和地区的学科发展状况和差异。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国内外学科发展动态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鼓励不同学科之间的合作，打破学科壁垒，促进跨学科的知识交流和整合。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472" b="847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交叉学科研究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472" b="847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学科交叉人才培养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支持交叉学科的研究，探索不同学科之间的交叉点和融合点，推动创新性成果的产出。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培养具有跨学科背景和综合素质的人才，提高人才的创新能力和适应性。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学科交叉融合趋势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648" b="1464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新兴技术对学科人才培养的影响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了解新兴技术对人才培养的影响，培养具备新技术应用能力的人才。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新兴技术对学科发展的推动作用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关注新兴技术的发展趋势，了解新技术对学科发展的推动作用，把握新技术带来的机遇和挑战。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学科与新兴技术的结合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探索学科与新兴技术的结合点，推动新技术在学科领域的应用和创新。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新兴技术对学科发展的影响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学科发展规划目标与定位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提升学科整体水平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通过制定科学合理的学科发展规划，提高学科整体实力和学术影响力。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培养优秀人才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加强学科队伍建设，培养一批高水平的学科人才，为学科发展提供有力的人才保障。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服务社会发展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发挥学科优势，积极参与社会服务，为经济社会发展提供智力支持。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总体目标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提升实践能力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加强实践教学环节，提高学生的实践能力和动手能力，培养具有实际操作能力的应用型人才。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促进全面发展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注重学生的综合素质培养，促进德、智、体、美、劳全面发展，培养具有健全人格和良好社会责任感的人才。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培养创新型人才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注重培养学生的创新意识和创新能力，培养具有国际视野和跨文化交流能力的优秀人才。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人才培养目标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在学术研究方面保持领先地位，积极开展高水平、原创性的研究工作，推动学科发展。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学术研究领先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成为人才培养的重要基地，培养出具有国际竞争力的优秀人才。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人才培养高地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发挥学科优势，积极参与社会服务，成为推动经济社会发展的重要力量。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社会服务支柱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学科发展定位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https://d.book118.com/865040002002011104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2024-09-13T15:28:24.419</cp:lastPrinted>
  <dcterms:created xsi:type="dcterms:W3CDTF">2024-09-13T07:28:24Z</dcterms:created>
  <dcterms:modified xsi:type="dcterms:W3CDTF">2024-09-13T07:28:26Z</dcterms:modified>
</cp:coreProperties>
</file>