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38ABF3-14BC-4D25-A838-40F2E6A1E6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E1707-BE5A-4653-B4C1-D5390F073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BA871F-B074-427B-874F-A2F1E8E002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4F40AA-7B33-4C23-B427-CC87245C68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B59C03-5E9A-46C1-9293-06142E7C74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BC9CA6-B928-4FE5-893A-96383E634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C2D49F-643D-4E5F-A249-7BC3A1756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527575-4518-473B-A18A-D9C82F3DD2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519E1F-5A0E-4A33-A661-6F0AC0B804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6DA46C-EBC5-4BB1-A158-9B09C6C49B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FD4F9-177C-4215-8582-9D94A4E78F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504204203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340974" y="3721608"/>
            <a:ext cx="232007" cy="23200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79110" y="3729894"/>
            <a:ext cx="215435" cy="215435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000673" y="3738180"/>
            <a:ext cx="198863" cy="198863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293221" y="3746466"/>
            <a:ext cx="182291" cy="182291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581641" y="3754752"/>
            <a:ext cx="165719" cy="16571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传统奶制品产业发展的影响因素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55726" y="3832004"/>
            <a:ext cx="3032483" cy="243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5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137413" y="4300567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12343" y="2059640"/>
            <a:ext cx="2738721" cy="2738721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奶源因素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生产技术因素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政策法规因素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竞争环境因素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奶源因素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请输入您的内容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奶源因素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生产技术因素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9" name="Freeform 9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2" name="Freeform 12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5" name="Freeform 15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20" name="Freeform 20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加工工艺的先进性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传统奶制品的加工工艺对产品的品质、口感和保质期有着重要影响。采用先进的加工工艺可以提高产品质量，延长保质期，满足消费者需求。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加工工艺的创新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2" name="TextBox 52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随着市场需求的变化和技术的进步，传统奶制品的加工工艺需要不断创新，以提高生产效率和产品质量。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4408" b="440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随着生产规模的扩大和产品种类的增加，传统奶制品产业需要不断更新设备，以提高生产效率、降低成本、保证产品质量。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设备更新需要大量的资金投入，包括购买新设备、培训员工、调整生产线等。企业需要根据自身实际情况和市场环境，制定合理的设备更新计划。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设备更新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设备更新的投入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设备更新的必要性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传统奶制品产业需要不断进行技术研发，以开发新产品、提高产品质量、优化生产流程、降低生产成本。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技术研发的投入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技术研发需要大量的资金和人力资源投入，包括研发人员的招聘和培训、实验设备的购买和维护、技术专利的申请和维护等。企业需要根据自身实际情况和市场环境，制定合理的技术研发计划。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70000"/>
          </a:blip>
          <a:srcRect l="28998" r="2899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技术研发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520223" y="103356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15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市场需求因素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Freeform 7"/>
          <p:cNvSpPr/>
          <p:nvPr/>
        </p:nvSpPr>
        <p:spPr>
          <a:xfrm>
            <a:off x="36576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36693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9090" y="6033893"/>
            <a:ext cx="282396" cy="332231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454963" y="331168"/>
            <a:ext cx="515576" cy="439821"/>
            <a:chOff x="454963" y="331168"/>
            <a:chExt cx="515576" cy="439821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消费者对传统奶制品的需求量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随着生活水平的提高，消费者对传统奶制品的需求量不断增加，如鲜奶、酸奶、奶酪等。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消费者对传统奶制品品质的要求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消费者对传统奶制品的品质要求越来越高，包括口感、新鲜度、营养成分等方面。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https://d.book118.com/865042042033011111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2024-09-16T20:31:47.533</cp:lastPrinted>
  <dcterms:created xsi:type="dcterms:W3CDTF">2024-09-16T12:31:47Z</dcterms:created>
  <dcterms:modified xsi:type="dcterms:W3CDTF">2024-09-16T12:31:49Z</dcterms:modified>
</cp:coreProperties>
</file>