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D91C8-7B66-4431-B5DE-F33FD7A35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51246-D39D-4226-B1D5-55C3C6BD3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6CA76-C91E-4DC3-9558-CC32780E5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9411A-21C3-4B09-ABBE-3CFB3F04C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F27FF-D46D-4258-AE24-221990CB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44FEF-E708-4F16-B05A-DA09EF4A7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36AD2-A60B-428C-A929-DF0E7ABA9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DB2A4-F016-4603-B8B6-2E5832DC7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4AD76-97BF-48AF-AA19-69432C5A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EBD86-1FE5-4D1D-89B0-AE60A78B6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73FDA-E202-4DA6-8B1B-3B0321841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44002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2023年年度思想政治工作总结医师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提升员工思想政治觉悟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通过开展思想政治工作，提高员工对党和国家方针政策的理解和认同，增强员工的政治意识和大局观念。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促进企业文化建设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将思想政治工作与企业文化建设相结合，推动形成积极向上的企业氛围，提高员工的工作积极性和归属感。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通过思想政治工作，化解企业内部矛盾，消除员工不良情绪，为企业稳定发展提供思想保障。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组织员工参加思想政治理论学习，提高员工的政治理论素养和思想认识水平。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组织学习培训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结合党和国家重要事件，开展主题教育活动，引导员工树立正确的世界观、人生观和价值观。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针对员工的不同需求和特点，开展个性化的思想政治工作辅导，解决员工的思想困惑和实际问题。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企业文化建设取得成效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将思想政治工作与企业文化建设相结合，形成积极向上的企业氛围，提高了员工的工作积极性和归属感。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企业稳定发展得到保障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通过思想政治工作，有效化解了企业内部矛盾，消除了员工不良情绪，为企业稳定发展提供了思想保障。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员工思想政治觉悟提高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通过思想政治工作，大部分员工的思想政治觉悟得到提高，对党和国家方针政策有了更深入的理解和认同。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通过组织专题学习、座谈会等形式，深入学习党的二十大精神和习近平总书记系列重要讲话精神，提高党员干部的理论素养和思想认识。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通过理论学习，党员干部对党的路线方针政策有了更深入的理解，增强了“四个意识”，坚定了“四个自信”，做到了“两个维护”。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学习成效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围绕“不忘初心、牢记使命”主题，开展系列主题教育活动，引导党员干部牢记党的宗旨，增强党性观念。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通过主题教育，党员干部进一步坚定了理想信念，增强了党性观念和宗旨意识，提高了服务群众的能力和水平。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组织党员干部参加志愿服务、结对帮扶等实践活动，引导党员干部在实践中践行社会主义核心价值观。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通过实践活动，党员干部进一步了解了社情民意，增进了与群众的感情，提高了解决实际问题的能力。同时，也树立了党员干部的良好形象，增强了党的凝聚力和战斗力。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思想政治工作成效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https://d.book118.com/865044002320011121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2024-09-25T02:31:52.864</cp:lastPrinted>
  <dcterms:created xsi:type="dcterms:W3CDTF">2024-09-24T18:31:52Z</dcterms:created>
  <dcterms:modified xsi:type="dcterms:W3CDTF">2024-09-24T18:31:54Z</dcterms:modified>
</cp:coreProperties>
</file>