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F5FFDA4-3361-4F63-853F-7FF8CB16B28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9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9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3FAD4-5DE6-455A-B316-7E22F62F1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C010C-C92D-4C56-B5CE-07324D85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6F5B4-4FA7-45BA-B854-59D9C9C2A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D066C-A648-4545-945F-9C76E74AD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CCA07-66A5-4ABC-9F3F-1ECD9DD0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962F6-E253-43AF-903A-25BF0BE0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4D0D2-1920-4E6A-8047-49F3A54D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CCF4D-67D4-441C-9BAC-67D50805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1CD9F-A394-4D1C-AB70-144A7039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14A50-973C-4790-B397-9BC0BD67D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DFF1D-DC8F-478F-826F-40DF9800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3B25053-6D8E-4744-AAAC-9117C19629D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FD60D8-8081-4D4A-9161-0FFB15A70F1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0114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售后服务绩效考核主题讲座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售后服务绩效考核主题讲座简介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售后服务绩效考核的概念和意义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售后服务绩效考核的实施步骤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案例分析：成功的售后服务绩效考核实践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售后服务绩效考核主题讲座简介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课程背景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售后服务在企业中扮演着至关重要的角色，它不仅关乎客户满意度，还直接影响着企业的声誉和发展。售后服务绩效考核作为对售后服务质量和效率的评估，在企业管理中具有重要意义。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售后服务在企业中的重要性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关系到品牌形象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售后服务直接影响企业形象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企业声誉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优质的售后服务能提高客户忠诚度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提升销售额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优质的售后服务是企业竞争力的体现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竞争优势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通过考核了解服务质量是否达标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评估服务质量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绩效考核可激励员工提供更好的服务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发现问题并及时改进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促使服务水平不断提升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提升服务水平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7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9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售后服务绩效考核的方法和技巧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明确的指标有利于有效评估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持续评估有利于发现问题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良好的激励机制可以提高工作积极性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员工培训有助于提升服务水平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培训与提升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实施售后服务绩效考核需要明确的流程和步骤。首先，确定评估指标和标准，制定合理的评估方案。其次，收集相关数据，进行评估和分析。最后，根据评估结果制定改进计划，持续改进售后服务质量。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1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1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1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1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3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4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6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6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授课方式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理论知识的传授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理论讲解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实际案例分析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学员间互动讨论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5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86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87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88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89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0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1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92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93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94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95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96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97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98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99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00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1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2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3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4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售后服务绩效考核的概念和意义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0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售后服务绩效考核概念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售后服务绩效考核是指对企业售后服务表现进行评估和分析的过程。通过对各项指标的监测和评估，可以全面了解售后服务的表现和问题，为提升服务质量提供依据。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1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售后服务绩效考核的作用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为企业提供客观数据参考，帮助制定改进计划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提供数据支持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通过考核激励员工提高服务质量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促进售后服务水平提升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提供数据支持，为决策提供依据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提升售后服务质量，增加客户满意度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促进售后服务水平不断提升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服务升级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6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6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6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6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6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7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7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9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9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0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售后服务响应时间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设定最大响应时间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追踪响应效率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及时处理问题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1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统计问题处理情况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制定优化方案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提高问题解决率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1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售后服务绩效考核的指标和标准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1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定期进行客户调查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分析客户反馈意见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制定改进计划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2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2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案例分析：如何根据指标和标准进行售后服务绩效考核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1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通过收集客户满意度调查数据，企业可以了解客户对售后服务的满意程度，及时调整服务策略。同时，监控售后服务响应时间和问题解决率，可以及时发现问题并进行改进，提高整体服务水平。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4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4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5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5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7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7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7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7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7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8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8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8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8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8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9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制定售后服务绩效考核计划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在实施售后服务绩效考核中，首先需要制定详细的考核计划。这包括确定考核周期和频次，以及设定明确的目标和指标，确保考核过程具有可操作性和针对性。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0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1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2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收集数据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包括客户满意度调查和投诉处理情况等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收集客户反馈数据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记录售后流程中的各个环节数据，以便后续分析和改进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收集售后服务流程数据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分析数据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使用统计分析软件或方法对收集到的数据进行深度分析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数据分析工具和方法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通过数据分析，发现售后服务中存在的问题，并提出改进方案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发现问题和改进机会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5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5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5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6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6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https://d.book118.com/865101140014011130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售后服务绩效考核主题讲座</vt:lpstr>
      <vt:lpstr>目录</vt:lpstr>
      <vt:lpstr>第1章 售后服务绩效考核主题讲座简介</vt:lpstr>
      <vt:lpstr> </vt:lpstr>
      <vt:lpstr>售后服务在企业中的重要性</vt:lpstr>
      <vt:lpstr>售后服务绩效考核的重要性</vt:lpstr>
      <vt:lpstr>售后服务绩效考核的方法和技巧</vt:lpstr>
      <vt:lpstr>售后服务绩效考核的实施步骤</vt:lpstr>
      <vt:lpstr>授课方式</vt:lpstr>
      <vt:lpstr>第2章 售后服务绩效考核的概念和意义</vt:lpstr>
      <vt:lpstr> </vt:lpstr>
      <vt:lpstr>售后服务绩效考核的作用</vt:lpstr>
      <vt:lpstr>售后服务绩效考核的意义</vt:lpstr>
      <vt:lpstr>售后服务绩效考核的指标和标准</vt:lpstr>
      <vt:lpstr>案例分析：如何根据指标和标准进行售后服务绩效考核</vt:lpstr>
      <vt:lpstr>第3章 售后服务绩效考核的实施步骤</vt:lpstr>
      <vt:lpstr> </vt:lpstr>
      <vt:lpstr>收集数据</vt:lpstr>
      <vt:lpstr>分析数据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2024-09-29T15:01:57.267</cp:lastPrinted>
  <dcterms:created xsi:type="dcterms:W3CDTF">2024-09-29T07:01:57Z</dcterms:created>
  <dcterms:modified xsi:type="dcterms:W3CDTF">2024-09-29T07:02:00Z</dcterms:modified>
</cp:coreProperties>
</file>