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DC0A2-7DD3-43D8-BABC-BA0DEBCAD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B06A1-3019-4DBF-BB84-9DB7BF021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72875-5FC7-42C8-8FB9-578FD5172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1D1BB-6A22-4BB1-91E6-AEBDCA1BE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D85085-430D-405D-9514-84787B555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12FAF7-C0FC-4422-A015-9AA54BC6E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97A154-DC74-404D-804D-B3DB52F3D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3C392-777C-4F31-BB51-48C7BB662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C66E4-23CF-4B15-864B-7B8BF5FD2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5150B-B2D6-4A54-955D-0821E799E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E99E1-CED7-4636-A24C-36A9D238D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01240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四川文轩职业课件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四川文轩学院概况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专业设置与课程安排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学生管理与服务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就业与创业指导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招生信息与政策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四川文轩学院概况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四川文轩职业学院成立于XXXX年，前身为四川文轩教育投资有限公司。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学院创立时间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学院自成立以来，不断扩大办学规模，提高教学质量，逐步发展成为一所具有较高声誉的职业学院。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学院将继续致力于提高教育质量，加强产学研合作，培养更多具有创新精神和实践能力的优秀人才。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学院历史与发展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致力于培养具有创新精神和实践能力的优秀人才，服务社会经济发展。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学院使命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学院愿景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292" r="25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47" r="136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成为国内一流的职业学院，引领职业教育改革与发展。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以人为本、质量至上、服务社会、追求卓越。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学院文化与特色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教师数量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学院拥有一支规模庞大的教师队伍，共有教职工XXX余人。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教师素质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学院的教师均具有丰富的教学经验和扎实的专业知识，其中不乏行业专家和学术骨干。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教师培训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学院重视教师队伍的建设与培训，通过多种途径提升教师的教学水平和专业能力。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学院师资力量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专业设置与课程安排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电子信息工程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培养学生掌握电子技术和信息系统的基本理论和应用技术，具备电子设备和信息系统的设计、开发和应用能力。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机械设计制造及其自动化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培养学生掌握机械设计、制造和自动化方面的基本理论和应用技术，具备机械设计、制造和自动化方面的能力。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计算机科学与技术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培养学生掌握计算机科学与技术的基本理论、基本知识，具备良好的编程能力和创新能力。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本科专业设置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培养学生掌握计算机应用的基本知识和技能，具备计算机应用系统的开发、维护和管理能力。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计算机应用技术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培养学生掌握计算机网络的基本知识和技能，具备计算机网络系统的规划、设计、实施和维护能力。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计算机网络技术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培养学生掌握电子商务的基本知识和技能，具备电子商务网站的开发、运营和管理能力。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电子商务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专科专业设置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专业课程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根据不同专业设置，包括计算机原理、数据结构与算法、操作系统、数据库原理、计算机网络、软件工程等方面的课程。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实践教学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包括课程设计、实验、实习等方面的实践环节，注重培养学生的实际操作能力和创新能力。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基础课程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包括数学、物理、英语等基础学科，为专业课程的学习打下基础。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课程安排与教学计划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https://d.book118.com/865101240233011034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2024-08-30T08:32:12.324</cp:lastPrinted>
  <dcterms:created xsi:type="dcterms:W3CDTF">2024-08-30T00:32:12Z</dcterms:created>
  <dcterms:modified xsi:type="dcterms:W3CDTF">2024-08-30T00:32:14Z</dcterms:modified>
</cp:coreProperties>
</file>