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7047FD-D488-4784-A5E0-1CD5AE177C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D851EC-FCD0-4DBD-A30F-463D038DCA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CAC52F-AC23-46EB-B723-2D8DD9E775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52E4BE-0083-4FB8-B563-7E4EE83345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DEF426-D0A1-4948-BBDC-D7A5703AC6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2EEC54-066C-431F-9882-FECB67CA77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2719B3-BA40-438E-B4CD-CCF2934BAF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5EA4A0-6771-4EC0-924A-E4B94C59EA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C69CA2-A837-4DC6-A546-A36BEBB900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896460-1FA9-4582-8EF6-C2ABEC12D4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296110-BFB4-440B-8E88-6FEA36649C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510201030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教育研究方法完整课件</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汇报人：AA</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2024-01-21</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教育研究方法概述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教育研究的基本过程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常用的教育研究方法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教育研究方法的实施步骤与注意事项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教育研究方法中的数据收集与处理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教育研究方法中的伦理与规范问题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教育研究方法的发展趋势与展望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教育研究方法概述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教育研究方法是指在进行教育科学研究过程中，为达到研究目的而采用的途径、手段和工具的总和。</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具有科学性、系统性、可重复性、创新性等特点。</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教育研究方法的定义与特点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促进教育实践</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教育研究方法的应用可以帮助教育工作者更好地了解教育现象和问题，为教育实践的改进提供科学依据。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提高研究质量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采用科学的研究方法可以提高研究的信度和效度，使研究结果更加可靠和有效。</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推动理论发展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教育研究方法的发展推动了教育理论的发展，为教育实践的改进提供了理论支持。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教育研究方法的重要性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586" r="25586"/>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14375" b="143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定量研究方法</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定性研究方法</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混合研究方法</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行动研究方法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教育研究方法的分类与内容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包括问卷调查、实验研究、观察研究等，强调对数据的数量化分析和处理。</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结合定量和定性研究方法，充分发挥各自优势，提高研究的全面性和准确性。</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包括访谈、案例研究、参与观察等，强调对数据的深入理解和解释。</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强调研究者与实践者的合作，通过实践中的反思和改进来推动教育实践的发展。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教育研究的基本过程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明确研究领域和范围</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选择感兴趣且具有研究价值的教育领域，如教育政策、教学法、教育心理等。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聚焦研究问题</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在教育领域内选择一个具体的研究问题，确保问题具有明确性、针对性和可操作性。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评估研究意义</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分析所选研究问题的现实意义和理论价值，确保研究成果能够推动教育实践或学术发展。</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确定研究问题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收集相关文献</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通过图书馆、学术数据库等途径收集与研究问题相关的学术论文、专著、报告等文献。</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整理与分析文献</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对收集到的文献进行整理、分类和归纳，提炼出研究领域的主要观点、理论和方法。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撰写文献综述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将整理好的文献内容按照逻辑顺序进行阐述，指出已有研究的贡献和不足，为后续研究提供理论支撑。</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文献综述与现状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根据研究问题确定具体的研究目的，即希望通过研究解决什么问题或验证什么假设。</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明确研究目的</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根据研究目的和问题类型选择合适的研究方法，如问卷调查、实验、案例研究等。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选择研究方法</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制定详细的研究方案，包括研究对象、样本量、数据收集方式、数据分析方法等。</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设计研究方案</a:t>
            </a:r>
          </a:p>
        </p:txBody>
      </p:sp>
      <p:pic>
        <p:nvPicPr>
          <p:cNvPr id="9" name="Picture 9"/>
          <p:cNvPicPr>
            <a:picLocks noChangeAspect="1"/>
          </p:cNvPicPr>
          <p:nvPr/>
        </p:nvPicPr>
        <p:blipFill>
          <a:blip r:embed="rId2"/>
          <a:srcRect l="12402" r="1240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制定研究计划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根据研究方案确定数据来源，如学校、教育机构、学生、教师等。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确定数据来源</a:t>
            </a:r>
          </a:p>
        </p:txBody>
      </p:sp>
      <p:pic>
        <p:nvPicPr>
          <p:cNvPr id="5" name="Picture 5"/>
          <p:cNvPicPr>
            <a:picLocks noChangeAspect="1"/>
          </p:cNvPicPr>
          <p:nvPr/>
        </p:nvPicPr>
        <p:blipFill>
          <a:blip r:embed="rId2"/>
          <a:srcRect l="21875" r="218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根据数据来源和研究方法选择合适的数据收集工具，如问卷、量表、观察记录表等。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选择数据收集工具</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按照研究方案进行数据收集工作，确保数据的准确性和完整性。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实施数据收集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收集数据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对收集到的数据进行清洗、整理和转换，以满足数据分析的要求。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数据预处理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033" r="90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描述性统计分析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9995" r="1999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推论性统计分析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381" r="1538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对数据进行描述性统计分析，了解数据的分布情况和基本特征。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运用统计方法对数据进行推论性分析，验证研究假设并得出研究结果。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分析数据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修改和完善研究报告</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对初稿进行修改和完善，确保报告内容准确、逻辑清晰、语言流畅。</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提交和发表研究报告</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将修改好的研究报告提交给学术期刊或会议进行审稿和发表。</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撰写研究报告初稿</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按照学术论文的规范格式撰写研究报告初稿，包括标题、摘要、引言、正文、结论等部分。</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205" r="16205"/>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撰写研究报告</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常用的教育研究方法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通过查阅、分析、整理有关文献材料，全面、正确地研究某一问题的方法。</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定义</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实施步骤</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优点</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局限性</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确定研究主题；查找相关文献；阅读、整理和分析文献；撰写文献综述。</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不受时空限制，可以研究无法接触的对象；具有间接性、无反应性和费用低等优点。</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文献本身可能存在缺陷；研究者需要具备较高的文献分析能力和素养。</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文献研究法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通过运用观察、列表、问卷、访谈、个案研究以及测验等科学方式，搜集教育问题的资料，从而对教育的现状作出科学的分析认识，并提出具体工作建议的一整套实践活动。</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优点</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能够收集大量真实、客观的数据；适用范围广，可用于描述现状、解释原因和预测趋势等多种研究目的。</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局限性</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受样本选择、问卷设计、调查实施等多种因素影响，可能存在误差；对研究者的专业素养要求较高。</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实施步骤</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确定调查目的和对象；选择调查方法；设计调查工具；实施调查；处理和分析数据；撰写调查报告。</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调查研究法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https://d.book118.com/865102010301011101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2024-09-10T09:16:18.925</cp:lastPrinted>
  <dcterms:created xsi:type="dcterms:W3CDTF">2024-09-10T01:16:18Z</dcterms:created>
  <dcterms:modified xsi:type="dcterms:W3CDTF">2024-09-10T01:16:21Z</dcterms:modified>
</cp:coreProperties>
</file>