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DD704E-68F5-4401-AF2A-FB607DF002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73E687-BCC5-4658-B24D-565358CA6C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84EA87-73BC-421F-82BA-18BF1BAC1F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883A2F-676B-4977-9000-692B67040E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21C54F8-0A41-46BD-A098-B6FB5BB2D0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E6F5CC-9335-4681-B579-2EEEE7E5C3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9EF7F8A-E0F4-430E-A4C7-4EFE5BBF8C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CA3E29-879D-4923-BE93-FC9CCA50BC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59D5E4-CFBB-4A86-9202-D0FED35B95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2CFD25-D145-47AF-A505-478C97E1B4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7CCEFC-C588-4E96-8CCA-F32B82634A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5103214201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教学技能实训反思报告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5854" y="4977559"/>
            <a:ext cx="2343302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3038" y="5701914"/>
            <a:ext cx="3208934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教学内容与方法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实训中的问题与反思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学生学习情况反思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教师自我评估与提升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报告的目的和背景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对教学技能实训进行反思，总结经验教训，提升教学能力。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随着教育改革的深入，教学技能实训成为教师专业发展的重要环节，对于提高教学质量和培养优秀教师具有重要意义。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本次实训历时两周，每周五天，每天8小时。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时间安排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实训内容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8167" r="181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实训方式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主要包括教学设计、课堂教学、课堂管理、教学评价等方面。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采用模拟课堂、小组讨论、案例分析等多种方式进行。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实训的基本情况介绍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教学内容与方法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课程目标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明确课程的教学目标，包括知识、技能和情感态度等方面。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内容选择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评估所选择的教学内容是否符合教学目标，是否具有实用性和针对性。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内容组织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反思教学内容的组织方式是否合理，是否符合学生的认知规律。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教学内容回顾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教学方法选择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评估所选择的教学方法是否符合教学内容和教学目标，是否能够激发学生的学习兴趣和主动性。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教学方法实施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反思教学方法的实施过程，包括课堂氛围、师生互动等方面，分析存在的问题和改进空间。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教学效果评估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根据学生的表现和反馈，评估教学方法的有效性和适用性，总结教学经验。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教学方法分析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学生学习效果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通过作业、测试等方式评估学生的学习效果，包括知识掌握、技能提升等方面。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教师教学效果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反思教师在教学过程中存在的问题和不足，总结教学经验和教训。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改进建议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根据教学效果评估结果，提出针对性的改进建议，以提高教学质量和效果。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教学效果评估</a:t>
            </a:r>
          </a:p>
        </p:txBody>
      </p:sp>
      <p:sp>
        <p:nvSpPr>
          <p:cNvPr id="38" name="AutoShape 38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实训中的问题与反思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在实训过程中，部分学生表现出缺乏兴趣和积极性，不主动参与课堂讨论和活动。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学生参与度低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667" r="15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部分学生在学习较难的知识点时感到困惑，难以理解和掌握。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教学内容难度大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在小组活动中，部分学生容易分心或偏离主题，导致课堂秩序受到影响。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课堂管理困难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教学中遇到的问题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学生基础不一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学生之间存在基础差异，对知识的接受程度不同，需要个性化教学。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课堂氛围不佳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课堂氛围过于严肃，缺乏互动和交流，导致学生难以融入课堂。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教学方法单一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教学方法过于传统，缺乏创新和趣味性，难以吸引学生的注意力。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6458" r="16458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问题的原因分析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917" r="1791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结合案例分析、小组讨论、角色扮演等多种教学方法，提高学生的学习兴趣和参与度。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采用多种教学方法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针对学生的不同需求和基础，制定个性化的教学计划，帮助学生更好地掌握知识。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加强个性化教学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通过增加互动环节、鼓励学生提问和发言等方式，营造积极、互动的课堂氛围。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营造良好的课堂氛围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定期对教学过程进行反思和总结，根据实际情况调整教学策略和方法，不断提高教学质量。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持续反思和改进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改进措施和未来计划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https://d.book118.com/865103214201011043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2024-09-05T08:38:41.943</cp:lastPrinted>
  <dcterms:created xsi:type="dcterms:W3CDTF">2024-09-05T00:38:41Z</dcterms:created>
  <dcterms:modified xsi:type="dcterms:W3CDTF">2024-09-05T00:38:44Z</dcterms:modified>
</cp:coreProperties>
</file>