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6F8C6-689A-4675-A699-E4DF434AA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0A5EB-17BC-4B9D-B759-814EE826A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2FDCA-68F7-44F1-A53E-7AAA2934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66B9C-84D2-4126-BFE8-4CEA9D2BD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0702F0-C69C-45FF-8FD0-ED0249D7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DB728C-3A25-487C-B323-70E9DA16D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1A4516-49F5-4438-9C17-335FA5E2B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BC303-B83B-4218-AC7C-A752D678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33F44-5D06-4827-A8A6-07D21444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C9EEA-AFF1-4EA5-B09A-E995DE631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D8C24-8299-4FD9-9120-FD89462A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0412324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口腔科医院基本制度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口腔科医院安全制度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口腔科医院人员管理制度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口腔科医院设备管理制度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口腔科医院质量监控与改进制度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口腔科医院制度的建立旨在保障患者的诊疗质量和安全，减少医疗事故和差错的发生。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通过规范医生和护士的诊疗和护理行为，提高医疗服务水平，满足患者日益增长的医疗需求。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提高医疗服务水平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确保医疗质量和安全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完善的口腔科医院制度能够保障患者的合法权益，确保患者得到安全、有效的诊疗服务。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促进医院管理规范化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制度化管理有助于实现口腔科医院的规范化管理，提高医院整体运营效率。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口腔科医院基本制度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患者就诊制度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确保患者能够得到及时、专业的诊疗服务，规定患者就诊流程、预约制度等。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制定口腔科诊疗规范和操作流程，确保医生按照标准进行诊疗活动。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会诊与转诊制度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建立与其他科室的会诊和转诊机制，提高诊疗效率和患者满意度。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https://d.book118.com/865104123244011123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2024-09-27T15:57:21.418</cp:lastPrinted>
  <dcterms:created xsi:type="dcterms:W3CDTF">2024-09-27T07:57:21Z</dcterms:created>
  <dcterms:modified xsi:type="dcterms:W3CDTF">2024-09-27T07:57:23Z</dcterms:modified>
</cp:coreProperties>
</file>