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34CB9E-908C-4D67-AB1D-1911F2654D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C19858-B58E-426F-B3FB-DD0C0AE122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1084CE-3CF7-45A0-84BE-9350A15B86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17A339-3955-4F5B-82B3-F0B53C72F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63144F-F26D-4C14-BCD0-B8B5AC0DD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ED87DE-4FB5-4595-A0B2-BE169F495A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DC07026-7BD2-48E0-B7B8-C23FB5F688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30265C-1994-4BDB-B9FA-B038605A7C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C2BCD3-5DD4-4C09-B299-6B7E399F6C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A4A62D-74E9-4E9E-A619-DA5079810B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3C3C3B-EA1A-4366-8896-3CBEDB97DE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5104132324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儿科护理培训：儿童肩关节脱位护理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肩关节脱位概述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儿童肩关节解剖特点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儿童肩关节脱位护理评估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护理措施与操作规范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并发症预防与处理策略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患儿心理支持与健康教育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肩关节脱位概述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164" r="3516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761" r="3176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9907" r="1990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肩关节脱位是指肱骨头从关节盂中完全或部分脱出，导致关节正常对合关系丧失。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根据脱位方向可分为前脱位、后脱位和上脱位；根据脱位后是否自行复位可分为单纯性脱位和复发性脱位。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主要包括外伤、暴力撞击、运动损伤等直接原因，以及关节囊松弛、韧带损伤等间接原因。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年龄、性别、遗传因素、营养不良、过度使用关节等。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肩部疼痛、肿胀、畸形、活动受限等，部分患儿可能出现神经损伤症状。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诊断依据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详细询问病史，进行体格检查，结合影像学检查（如X线、CT、MRI等）进行综合分析。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2625" r="226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临床表现与诊断依据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250" r="182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加强儿童安全教育，避免外伤和暴力撞击；合理安排运动锻炼，增强关节周围肌肉力量；注意营养补充，促进关节发育。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预防肩关节脱位的发生，可以降低儿童疼痛和残疾的风险，提高生活质量。同时，对于已经发生脱位的患儿，及时采取有效的护理措施，可以促进关节功能恢复，减少并发症的发生。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预防措施及重要性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儿童肩关节解剖特点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儿童的肩胛骨相对较小，呈三角形，关节盂较浅，这使得肩关节的活动度较大但稳定性相对较差。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肩胛骨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31006" r="31006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肱骨头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锁骨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0327" b="1032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儿童的肱骨头呈圆形，与关节盂相匹配，但由于关节盂较浅，因此容易发生脱位。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锁骨是连接胸骨和肩胛骨的重要骨骼，儿童锁骨较为细长，且弹性较好，有助于减轻肩关节的冲击。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骨骼结构特点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关节囊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儿童的关节囊较为松弛，这使得肩关节具有较大的活动范围，但同时也增加了脱位的风险。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韧带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肩关节周围有多条韧带加强其稳定性，如盂肱韧带、喙肩韧带等。这些韧带在儿童期较为薄弱，易受到损伤。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关节囊与韧带结构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肌肉分布及功能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肩袖肌群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肩袖肌群包括冈上肌、冈下肌、小圆肌和肩胛下肌，它们共同作用于肩关节，提供动态稳定性。儿童期这些肌肉尚未发育完全，力量较弱。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三角肌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三角肌是肩关节外展的主要肌肉，儿童期三角肌的力量和耐力相对较差，易导致肩关节不稳定。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肩关节的神经支配主要来自臂丛神经，包括肩胛上神经、腋神经等。这些神经在儿童期尚未发育成熟，易受到损伤。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神经支配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肩关节的血供主要来自肩胛上动脉、旋肱前动脉等。儿童期这些血管较为细小，侧支循环尚未建立完全，因此在损伤时易发生缺血性坏死。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血供情况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神经支配与血供情况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儿童肩关节脱位护理评估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询问受伤史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了解儿童受伤时间、地点、原因及过程，注意询问有无反复脱位史。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体格检查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观察儿童肩部形态，检查有无肿胀、畸形、压痛及活动障碍，注意检查患侧上肢长度及肌肉力量。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病史采集与体格检查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常规拍摄肩关节正位、侧位及腋位X线片，以明确脱位类型、有无骨折及移位情况。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X线检查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对于复杂肩关节脱位或疑有肩袖损伤的儿童，可进行CT或MRI检查以进一步明确诊断。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CT及MRI检查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一般无需特殊实验室检查，可根据需要选择血常规、凝血功能等相关检查。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影像学检查及实验室检查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疼痛程度评估方法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让儿童在标有0-10数字的直线上标出自己疼痛程度的相应位置，0表示无痛，10表示最剧烈的疼痛。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视觉模拟评分法（VAS）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根据儿童面部表情变化来评估疼痛程度，适用于年龄较小或无法准确表达疼痛的儿童。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面部表情疼痛评分量表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https://d.book118.com/865104132324011103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2024-09-13T10:27:12.526</cp:lastPrinted>
  <dcterms:created xsi:type="dcterms:W3CDTF">2024-09-13T02:27:12Z</dcterms:created>
  <dcterms:modified xsi:type="dcterms:W3CDTF">2024-09-13T02:27:14Z</dcterms:modified>
</cp:coreProperties>
</file>