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3856E-61A1-4DA4-B2CA-BC2B32DB6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82512-30C6-453D-AB05-54D2F1732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F9941-3AFC-4648-8340-70191DC49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3A4A4-53AB-43B4-9C0C-B7A550BD3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2F98A-5F18-412D-B884-76BB64AD2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96615-DCC7-4E6C-804C-670BB3512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1E65C8-CB7A-48FE-BEAD-C8B6CAD41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CA102-69BD-4CA6-A52C-B9DB8985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047E9-CD08-411A-9AB3-DBDF99E45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1A93D-090F-49E0-8CCF-1440488C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25C85-BA20-4FB0-9766-7C340D45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0421413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AI技术驱动的电子商务创新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AI技术在电子商务中的应用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AI技术驱动的电子商务创新模式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AI技术驱动的电子商务挑战与解决方案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人工智能（AI）在电子商务中的应用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随着人工智能技术的快速发展，其在电子商务领域的应用越来越广泛，为电子商务的创新提供了新的动力。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AI技术对电子商务的影响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AI技术通过智能推荐、智能客服、智能物流等方面的应用，提升了电子商务的效率和用户体验。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电子商务发展面临的挑战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随着电子商务市场的竞争加剧，如何提升用户体验、提高运营效率成为亟待解决的问题。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探讨AI技术在电子商务中的应用和创新，为电子商务的发展提供新的思路和方法。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AI技术在电子商务中的应用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通过分析用户的购物历史、浏览记录、搜索关键词等数据，AI能够精准地为用户推荐感兴趣的商品，提高转化率和用户满意度。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个性化推荐系统能够实时更新，根据用户的实时行为和反馈调整推荐内容，确保推荐始终与用户需求保持一致。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除了基于用户历史数据的推荐，AI还能根据用户的个性化需求进行定制化推荐，为用户提供更加贴心的购物体验。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智能客服能够自动回复用户的常见问题咨询，减轻人工客服的工作负担，提高客户服务的响应速度。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自动回复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智能客服具备情感分析功能，能够识别用户的情绪和意图，提供更加人性化的服务。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智能客服能够收集和分析用户反馈数据，为电商企业提供有价值的市场信息和改进建议。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智能客服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AI技术能够优化物流配送路径，提高配送效率，缩短配送时间，降低物流成本。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通过AI技术进行智能调度，确保货物能够快速、准确地送达目的地，提高物流配送的准确性和可靠性。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AI技术能够对物流数据进行实时监控和分析，为电商企业提供更加精准的物流管理决策支持。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虚拟试衣间能够提供逼真的试衣效果，让用户在购买前更好地了解衣服的实际穿着效果。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逼真效果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虚拟试衣间能够从多个角度展示试穿效果，让用户更加全面地了解衣服的款式和细节。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多角度展示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虚拟试衣间为用户提供了更加便捷的试衣体验，免去了去实体店试衣的麻烦和不便。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虚拟试衣间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AI技术驱动的电子商务创新模式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通过大数据分析，准确识别消费者的购买习惯、兴趣偏好和需求，实现个性化推荐和精准定位。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根据消费者行为和市场需求变化，实时调整营销策略，提高营销效果和转化率。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利用自然语言处理技术，实现智能问答、语音交互等功能，提升客户体验和满意度。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基于大数据的精准营销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https://d.book118.com/865104214133011100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2024-09-08T07:32:51.844</cp:lastPrinted>
  <dcterms:created xsi:type="dcterms:W3CDTF">2024-09-07T23:32:51Z</dcterms:created>
  <dcterms:modified xsi:type="dcterms:W3CDTF">2024-09-07T23:32:53Z</dcterms:modified>
</cp:coreProperties>
</file>