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3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tags" Target="tags/tag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A1A6E-6479-4444-8789-99F620D2B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180FB-C32B-4C81-982B-B9CD74FF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18E15-F780-47E9-BE17-222503BCA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A0235-6090-46D3-BE54-6AF93333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54A7E-08BB-4306-A26C-EA4BC1AD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7C22C-E620-4520-90E7-E731F5187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F4EC5-D537-49CD-B1FA-03BE89C4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28F65-E5F4-4E97-9376-146EC997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E0418-287F-4DBF-B406-2F63F8824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66F80-5D1F-4367-AAE0-929DE1FAA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B7EC7-CBC3-42F4-961C-786AC69F9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0432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内容消费升级研究报告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内容消费升级概述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内容消费升级的现状与趋势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内容消费升级的案例分析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内容消费升级的影响与价值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内容消费升级的策略与建议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内容消费升级的必要性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为了满足用户对高质量、个性化内容的需求，内容消费需要进行升级，提升用户体验和服务质量。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目前国内外对于内容消费升级的研究尚处于起步阶段，需要进一步深入探讨。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内容消费市场的快速发展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随着互联网技术的不断进步，内容消费市场呈现出快速增长的态势，用户需求和消费行为也在不断变化。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本研究旨在深入探讨内容消费升级的内在机制、影响因素及发展趋势，为内容产业的发展提供理论支持和实践指导。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通过研究内容消费升级，有助于推动内容产业的创新发展，提高用户体验和服务质量，促进数字经济的可持续发展。同时，对于深化内容产业的理论研究、指导企业实践、推动行业发展具有重要意义。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https://d.book118.com/865104320220011043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2024-09-05T11:42:54.287</cp:lastPrinted>
  <dcterms:created xsi:type="dcterms:W3CDTF">2024-09-05T03:42:54Z</dcterms:created>
  <dcterms:modified xsi:type="dcterms:W3CDTF">2024-09-05T03:42:56Z</dcterms:modified>
</cp:coreProperties>
</file>