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3EDBC3-2D94-4FF0-883E-520F8C5E5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435692-9DDF-411D-B859-37A73E03AF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D2FB1E-BDE4-47AA-B996-830D25930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86079D-B29B-4FFE-8B76-09A839E16E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98EDC0-1EEC-452D-A80D-A3B1F25440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720BFE-5BE0-4C57-BA97-66BFAB31CF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2BD7B2-19CB-4E55-916E-07FA61204C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577F4B-9E9A-4598-9A63-C3FD95BE11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E05205-F4E1-4512-9CB0-3D495F9F0A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79D7FE-1CB8-4F26-A1CB-22178FE99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E113BC-6301-4224-99D9-46EB273900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110113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智能垃圾分类系统在城市管理中的经验总结</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2024-01-17</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智能垃圾分类系统概述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城市管理中的应用实践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效果评估与数据分析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经验总结与启示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展望与挑战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9736" b="973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950" b="895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07" b="40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城市垃圾问题日益严重</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随着城市化进程的加速和人口的不断增长，城市垃圾产生量不断增加，传统垃圾处理方式已无法满足需求。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智能垃圾分类系统的出现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智能垃圾分类系统通过自动识别、分类和处理垃圾，提高了垃圾处理的效率和准确性，为城市管理带来了新的解决方案。</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推动可持续发展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智能垃圾分类系统有助于推动城市的可持续发展，减少资源浪费和环境污染，提高资源回收利用率。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发达国家在智能垃圾分类系统方面起步较早，技术相对成熟，已经形成了较为完善的垃圾分类和处理体系。例如，日本、德国等国家在垃圾分类方面有着严格的法律法规和成熟的分类技术。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500" r="16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政府对垃圾分类工作越来越重视，智能垃圾分类系统也得到了广泛应用。国内一些城市已经开始试点推广智能垃圾分类系统，并取得了一定的成效。然而，在技术成熟度、政策法规等方面仍需进一步完善和提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随着人工智能、物联网等技术的不断发展，智能垃圾分类系统将更加智能化、自动化和高效化。同时，政府和社会各界的关注度不断提高，将为智能垃圾分类系统的发展提供更多的支持和保障。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智能垃圾分类系统概述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智能垃圾分类系统是一种基于人工智能、计算机视觉、物联网等技术的自动化垃圾分类处理系统。</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该系统能够实现对城市生活垃圾的自动分类、识别、计量和数据分析等功能，提高垃圾分类的效率和准确性，为城市管理和环境保护提供有力支持。</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功能</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9938" r="29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系统架构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智能垃圾分类系统通常由硬件设备、软件系统和云服务三部分组成。硬件设备包括智能垃圾桶、传感器、摄像头等；软件系统负责图像处理、数据分析等任务；云服务提供数据存储和远程管理功能。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工作流程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户将垃圾投入智能垃圾桶，系统通过传感器和摄像头对垃圾进行识别和分类，然后将分类结果传输到数据中心进行分析和处理。同时，系统还可以根据垃圾分类情况给出相应的提示和建议，引导用户正确分类投放垃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系统架构与工作流程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对收集到的垃圾分类数据进行分析和挖掘，为城市管理和环境保护提供决策支持和参考依据。</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利用深度学习模型对大量垃圾图像进行训练和学习，提高垃圾识别和分类的准确性和效率。</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通过图像处理和计算机视觉算法对垃圾进行识别和分类，包括目标检测、图像分割、特征提取等步骤。</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通过物联网技术实现智能垃圾桶与数据中心之间的数据传输和远程管理，方便对系统进行实时监控和调度。</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深度学习算法</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计算机视觉技术</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物联网技术</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大数据分析技术</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城市管理中的应用实践</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结合城市规划和居民实际需求，科学选址，便于居民投放和垃圾收集。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投放点选址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投放点布局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833" r="16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投放点设施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根据不同区域、不同垃圾产生量，合理规划投放点数量和布局，确保垃圾及时收集和处理。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配备智能识别设备、分类垃圾桶等，提高垃圾分类效率和准确性。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投放点规划与布局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利用社区公告、宣传册、网络等多种渠道，普及垃圾分类知识和意义，提高居民环保意识。</a:t>
            </a:r>
          </a:p>
        </p:txBody>
      </p:sp>
      <p:pic>
        <p:nvPicPr>
          <p:cNvPr id="4" name="Picture 4"/>
          <p:cNvPicPr>
            <a:picLocks noChangeAspect="1"/>
          </p:cNvPicPr>
          <p:nvPr/>
        </p:nvPicPr>
        <p:blipFill>
          <a:blip r:embed="rId2"/>
          <a:srcRect t="12500" b="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宣传手段</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开展垃圾分类知识讲座、互动游戏等，让居民了解分类标准和方法，培养分类习惯。</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教育活动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发挥党员干部、志愿者等群体的示范带头作用，带动更多居民参与垃圾分类。</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示范引领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垃圾分类宣传与教育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采用智能监控、大数据等技术手段，对垃圾分类投放、收集、运输等环节进行实时监督，确保分类效果。</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监督方式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对违反垃圾分类规定的行为，依法进行处罚和教育，强化居民的法律意识和责任感。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执法措施</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鼓励社会组织和居民参与垃圾分类的监督和管理，形成政府、社会、居民共同治理的良好局面。</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社会参与</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监督与执法手段创新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https://d.book118.com/865110113023011101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2024-09-09T08:55:00.481</cp:lastPrinted>
  <dcterms:created xsi:type="dcterms:W3CDTF">2024-09-09T00:55:00Z</dcterms:created>
  <dcterms:modified xsi:type="dcterms:W3CDTF">2024-09-09T00:55:02Z</dcterms:modified>
</cp:coreProperties>
</file>