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CE8BCE-77EB-49C2-BC26-2142F7091B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124FC0-4280-4BCD-AB29-90FD704FAE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4C1C4D-73BA-4505-A391-92EFD002D3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68A930-DC6D-4C47-B51E-DE961AE48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2F4E4A-1CB8-4909-B47B-B688148D11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5AA3AA-723D-4C13-AA34-0937BE5AA2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52DAFD-5F4D-490F-AC96-1FDB43F82B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6649F9-ABFA-4E38-9FD1-463C7D180C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D77E9F-F3EF-4CF9-830A-289F5EFA03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13F4E7-21CD-4C2D-88EB-ABE3F56E00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A3E398-6228-40ED-BFB0-139ADED264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51200230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《计算机安全技术》ppt课件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计算机安全概述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计算机网络安全技术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操作系统安全技术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应用层安全技术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计算机安全法律法规与道德规范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计算机安全概述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计算机安全定义</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计算机安全涉及领域</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计算机安全防护措施</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计算机安全是指保护计算机及其网络免受未经授权的访问、破坏、篡改、泄露等威胁，保障计算机及其网络的机密性、完整性和可用性。</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计算机安全涉及多个领域，包括硬件安全、软件安全、数据安全、网络安全等。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计算机安全防护措施包括物理安全、访问控制、加密技术、防火墙、入侵检测与防御等。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计算机安全定义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维护国家安全和社会稳定</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计算机安全对于维护国家安全和社会稳定具有重要意义，能够防范网络攻击和犯罪行为。</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促进经济发展和信息化建设</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计算机安全能够保障企业信息化建设和发展，促进经济发展和信息化建设。</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保障个人信息和企业机密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计算机安全能够保护个人信息和企业机密不被泄露，避免造成不必要的损失。</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计算机安全的重要性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恶意软件</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网络攻击</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系统漏洞</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人为因素</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计算机安全威胁与风险</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系统漏洞是计算机系统本身存在的缺陷，容易被黑客利用进行攻击和入侵。</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网络攻击包括拒绝服务攻击、网络钓鱼、恶意扫描等，它们会破坏网络系统或窃取敏感信息。</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恶意软件包括病毒、蠕虫、木马等，它们会破坏计算机系统、窃取数据或进行其他非法活动。</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人为因素包括内部人员滥用权限、外部人员非法入侵等，它们会对计算机系统造成威胁和风险。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计算机网络安全技术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防火墙定义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防火墙是用于阻止非法访问的一种安全机制，通常部署在网络的入口处，对进入网络的数据包进行筛选和过滤。</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0000" r="10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防火墙类型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根据实现方式的不同，防火墙可以分为包过滤防火墙和应用代理防火墙两类。包过滤防火墙基于IP地址和端口号进行数据包过滤，而应用代理防火墙则对应用层协议进行解析和代理。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防火墙部署</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防火墙的部署需要根据网络结构和安全需求进行合理配置，常见的部署方式有单机部署和集群部署。</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防火墙技术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加密定义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加密技术是一种保护数据机密性和完整性的手段，通过将明文数据转换为密文数据，使得未经授权的用户无法获取数据内容。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加密算法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加密算法可以分为对称加密算法和非对称加密算法两类。对称加密算法使用相同的密钥进行加密和解密，而非对称加密算法则使用不同的密钥进行加密和解密。</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加密应用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加密技术广泛应用于数据传输、存储和身份认证等方面，常见的加密协议有SSL/TLS和HTTPS等。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加密技术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入侵检测定义</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入侵检测系统</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入侵防御定义</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入侵防御系统</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入侵检测与防御技术</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入侵检测是一种主动的安全防护技术，通过监测网络流量和系统日志等数据，发现异常行为或攻击行为，并及时采取相应的防御措施。</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入侵检测系统可以分为基于主机和基于网络的两种类型。基于主机的入侵检测系统监测系统的审计日志和系统调用，而基于网络的入侵检测系统则监测网络流量和数据包。</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入侵防御是一种主动的安全防护技术，通过监测和过滤网络流量中的恶意数据包，阻止攻击行为的实施。</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入侵防御系统可以分为入侵检测系统和防火墙的结合和独立的入侵防御系统两类。独立的入侵防御系统通常部署在网络的核心位置，对所有流量进行过滤和清洗。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安全协议定义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安全协议是一组用于实现网络安全通信的规则和技术，通过协议规定的加密算法、认证机制和数据格式等手段，保证网络通信的安全性。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安全协议类型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常见的安全协议包括SSL/TLS、IPSec、SSH和SET等。这些协议分别应用于不同的场景，如SSL/TLS用于实现安全的Web通信，IPSec用于实现虚拟专用网等。</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安全协议工作原理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安全协议工作原理通常包括密钥协商、身份认证和数据传输加密等环节。通过这些环节的实施，可以保证通信双方的数据机密性、完整性和身份真实性等安全属性。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网络安全协议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操作系统安全技术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https://d.book118.com/865120023014011043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2024-09-04T15:52:18.262</cp:lastPrinted>
  <dcterms:created xsi:type="dcterms:W3CDTF">2024-09-04T07:52:18Z</dcterms:created>
  <dcterms:modified xsi:type="dcterms:W3CDTF">2024-09-04T07:52:20Z</dcterms:modified>
</cp:coreProperties>
</file>