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3838E5-80B5-43B7-9D2C-B52D985A8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031C85-1541-452F-A78B-C12FA9153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93BB7C-7156-42DE-B8D2-6D12C1ECA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5E381A-C28A-4E64-8563-183ECBF76C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D6C3EC-C57D-417E-98CC-9FD8EA4FA0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7B9F7E-97BF-4208-9613-645749E74A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44F99D-5005-4C6A-A03D-E973F9A8FB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D125A5-F26F-4690-89FF-208ED729F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A2D3F2-46DE-4833-BAEB-93F80F91D6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8ECF62-2889-43C7-A497-9EFD9D639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8CC12-66AF-4D06-89C9-D513BFDF1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22220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防溺水安全教育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溺水事故的危害与现状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防溺水安全知识普及</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学校防溺水教育措施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家庭防溺水教育措施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社会防溺水教育措施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8" r="146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提高公众对溺水危险的认识</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减少溺水事故的发生</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保障人民群众生命安全</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通过防溺水安全教育，使公众充分认识到溺水的严重性和危险性，增强防范意识。</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通过传授防溺水知识和技能，提高公众的自救和互救能力，从而降低溺水事故的发生率。</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防溺水安全教育是保障人民群众生命安全的重要措施之一，对于减少溺亡人数、维护社会稳定具有重要意义。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防溺水安全教育的现状</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防溺水安全教育的重要性</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防溺水安全教育的挑战与问题</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防溺水安全教育的改进建议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介绍当前防溺水安全教育的开展情况，包括教育内容、教育方式、教育资源等方面的现状。</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阐述防溺水安全教育在保障人民生命安全、促进社会稳定等方面的重要作用。</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分析当前防溺水安全教育面临的挑战和问题，如教育内容单一、教育方式陈旧、教育资源不足等。</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提出针对当前问题的改进建议，如丰富教育内容、创新教育方式、加大教育资源投入等。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溺水事故的危害与现状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溺水事故定义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溺水事故分类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溺水事故的定义和分类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溺水事故是指人体在水中因窒息而导致意识丧失或死亡的事件，通常分为非致命性溺水和致命性溺水。</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根据发生地点和原因，溺水事故可分为自然水域溺水、游泳池溺水、水上娱乐溺水、船舶翻沉溺水等。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溺水事故的危害程度</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溺水事故直接导致溺水者窒息、昏迷甚至死亡，严重威胁生命安全。</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即使溺水者被及时救起，也可能因缺氧导致脑部、肺部等器官受损，影响身体健康。</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溺水经历会给溺水者及其家人带来严重的心理创伤，可能导致恐惧、焦虑等心理问题。</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生命安全威胁</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身体健康影响</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心理创伤</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国内溺水事故现状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我国每年因溺水导致死亡的人数居高不下，尤其是在夏季和节假日期间，溺水事故频发。儿童和青少年是溺水事故的高发人群。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国外溺水事故现状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在全球范围内，溺水是造成儿童和青少年死亡的主要原因之一。尽管一些发达国家通过加强安全教育和救援措施降低了溺水事故的发生率，但问题仍然存在。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000" r="2300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国内外溺水事故现状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防溺水安全知识普及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游泳前热身</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选择合适的水域</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注意身体状况</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游泳安全常识</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切勿在未经许可或不适合游泳的地方游泳，例如深水区、急流、漩涡等危险水域。</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在游泳前应确保身体状况良好，避免在疲劳、饥饿或饱食后游泳，同时应注意自身是否有不适宜游泳的疾病。</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在入水前进行适当的热身运动，如伸展四肢、活动关节等，以避免因身体突然受凉而引发抽筋等问题。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了解并遵守游泳场所的安全警示标识，如“禁止跳水”、“深水区”等。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安全警示标识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5527" b="1552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救援设备标识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水质状况标识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熟悉救援设备的存放位置和使用方法，如救生圈、救生杆等。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注意游泳场所的水质状况标识，确保水质符合游泳标准，避免因水质问题引发健康隐患。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水域安全标识识别</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917" r="49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在发生溺水等紧急情况时，应保持冷静，采取仰泳等省力姿势，同时利用救生设备或寻找漂浮物进行自救。</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自救方法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发现他人溺水时，应迅速呼救并拨打急救电话，同时利用救生设备或寻找漂浮物进行施救。在施救过程中应注意自身安全，避免盲目下水造成更大的危险。</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互救方法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在等待专业救援人员到场的过程中，可对溺水者进行心肺复苏术，包括开放气道、人工呼吸和胸外按压等步骤，以维持其生命体征。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心肺复苏术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紧急情况下的自救与互救方法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学校防溺水教育措施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840" b="584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728" b="1172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加强宣传教育，提高学生安全意识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定期开展防溺水主题班会</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通过班会形式，让学生了解溺水的危害和防溺水的重要性。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宣传海报和标语</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在校园内张贴防溺水宣传海报和标语，营造浓厚的防溺水氛围。</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校园广播和微信公众号</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利用校园广播和微信公众号等渠道，定期发布防溺水安全知识和提醒。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https://d.book118.com/865122220011011101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2024-09-09T06:03:28.840</cp:lastPrinted>
  <dcterms:created xsi:type="dcterms:W3CDTF">2024-09-08T22:03:28Z</dcterms:created>
  <dcterms:modified xsi:type="dcterms:W3CDTF">2024-09-08T22:03:31Z</dcterms:modified>
</cp:coreProperties>
</file>