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E28E9-9221-46F9-8547-1CC84B442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41278-987A-4FC4-9F0F-F952B44B0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459F0-8898-40CF-B1D9-F5BE775CD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89EA4-ACC4-46E2-BB80-32DFBF381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C0C473-699E-4A2E-A8BB-0D14F6945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B6395A-1D8B-43C4-83BE-3B7811358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2A93A5-D8BD-423B-BE15-882FF76A0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A2418-D56E-4F7C-A9C3-3F3EB08F2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A5847-E036-489A-B515-2663C637F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F48D2-2BEA-44F9-8C3E-7A88EC41B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D4C56-A5F0-4D5F-99FC-26BCF3679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23143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社交媒体营销分析框架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社交媒体营销工具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社交媒体营销的未来展望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社交媒体营销是指利用社交媒体平台进行品牌推广、产品营销和客户关系管理的活动。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社交媒体营销通过创造有价值的内容，吸引目标受众，建立品牌形象，提高品牌知名度和忠诚度，最终实现销售增长。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9" r="1337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社交媒体平台拥有庞大的用户基数，通过有效的营销策略，可以迅速扩大品牌知名度和影响力。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社交媒体为品牌和消费者提供了一个直接互动的渠道，有助于及时了解客户需求，提高客户满意度。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与传统媒体相比，社交媒体营销的成本相对较低，且能够实现精准定位，提高营销效果。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463" b="134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社交媒体营销的发展趋势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个性化与定制化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随着消费者需求的多样化，品牌需要提供更加个性化和定制化的产品和服务，以满足不同消费者的需求。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数据在社交媒体营销中扮演着越来越重要的角色，通过对数据的分析和运用，能够更好地了解消费者需求和市场趋势，提高营销效果。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短视频与直播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短视频和直播成为社交媒体营销的新趋势，能够吸引大量用户关注和参与，提高品牌知名度和影响力。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销售转化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将社交媒体用户转化为实际购买者，提高销售额和市场份额。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通过社交媒体平台传播品牌信息，提高品牌在目标受众中的知名度。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用户互动与参与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通过创意内容和互动活动吸引用户参与，提高用户对品牌的关注度和忠诚度。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主流平台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选择用户基数大、活跃度高的主流社交媒体平台，如微信、微博、抖音等。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根据品牌的目标受众特点，选择适合的社交媒体平台，以便更精准地触达目标用户。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分析竞争对手在哪些社交媒体平台上进行了营销活动，以便制定更有针对性的策略。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创作有趣、有吸引力的内容，以引起用户的兴趣和关注。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品牌一致性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提供有价值的信息和内容，以满足用户的需求和兴趣。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保持内容与品牌形象和定位的一致性，提升品牌形象和认知度。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及时回复用户的评论和问题，增强用户对品牌的信任感和忠诚度。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及时回应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通过建立社群，聚集品牌粉丝和用户，提高用户的归属感和参与感。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建立社群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举办线上或线下活动，吸引用户参与，增强用户与品牌之间的互动和联系。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互动与社区建设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实时监控社交媒体营销活动的数据表现，包括曝光量、互动率、转化率等指标。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对收集的数据进行分析，了解用户的行为特点和需求，以便优化营销策略。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策略调整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根据数据分析结果，调整营销策略和内容创作方向，提高营销效果和转化率。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社交媒体营销工具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https://d.book118.com/865123143330011114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2024-09-22T04:26:32.502</cp:lastPrinted>
  <dcterms:created xsi:type="dcterms:W3CDTF">2024-09-21T20:26:32Z</dcterms:created>
  <dcterms:modified xsi:type="dcterms:W3CDTF">2024-09-21T20:26:34Z</dcterms:modified>
</cp:coreProperties>
</file>