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0D7C2-A3BD-4C08-89B4-8AD9D86EA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6C19D-0729-41B0-B4DA-ACFC4F9D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C8375-55C7-4126-B2A4-97E2BA9C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48E17-12AC-4E27-B012-431530378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C44C41-0B1A-4F49-BADE-D320A3D0C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44350D-6741-46D9-B006-4CF799F20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72E3D-8C89-46D0-B1A2-D88A2AD27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B7F4D-F4CD-4571-998B-26A0F5936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041B1-E873-43D2-BD51-96F71818C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34B61-1B19-4ED5-8188-051BD5F40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9E196-424B-49C0-8314-E0A68F134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3000134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肿瘤临床护理教学课件\n## 1.口腔肿瘤概述及流行病学\n### 1.1口腔肿瘤的定义与分类\n### 1.2口腔肿瘤的发病原因与危险因素\n### 1.3口腔肿瘤的流行病学特点与趋势\n## 2.口腔肿瘤的临床症状与诊断\n### 2.1口腔肿瘤的常见临床症状\n### 2.2口腔肿瘤的诊断方法与流程\n### 2.3口腔肿瘤的分期与预后评估\n## 3.口腔肿瘤的治疗方法与护理\n### 3.1口腔肿瘤的手术治疗方法与护理\n### 3.2口腔肿瘤的放疗治疗方法与护理\n### 3.3口腔肿瘤的化疗治疗方法与护理\n## 4.口腔肿瘤患者的心理护理与康复\n### 4.1口腔肿瘤患者的心理特点与需求\n### 4.2口腔肿瘤患者的心理护理策略与方法\n### 4.3口腔肿瘤患者的康复训练与指导\n## 5.口腔肿瘤患者的健康教育与健康促进\n### 5.1口腔肿瘤患者健康教育的重要性与目标\n### 5.2口腔肿瘤患者健康教育的内容与方法\n### 5.3口腔肿瘤患者健康促进的策略与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口腔肿瘤临床护理教学课件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口腔肿瘤概述及流行病学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口腔肿瘤是指发生在口腔及颌面部的恶性肿瘤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口腔内包括唇、舌、牙龈、颊、腭等部位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颌面部包括颞、腮、颌骨等部位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口腔肿瘤的分类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：如乳头状瘤、牙龈瘤等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：如口腔癌、唾液腺癌等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：如口腔转移性肿瘤等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口腔肿瘤的定义与分类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口腔肿瘤的发病原因与危险因素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口腔肿瘤的发病原因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：如家族史、遗传易感性等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：如吸烟、饮酒、紫外线暴露等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：如饮食不当、口腔卫生不良等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口腔肿瘤的危险因素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：40岁以上人群发病率较高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：男性发病率较高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：某些地区发病率较高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：如口腔黏膜白斑、口腔扁平苔藓等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口腔肿瘤的流行病学特点与趋势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口腔肿瘤的流行病学特点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：全球每年约有300万新病例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：全球每年约有140万死亡病例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严重影响生活质量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：口腔肿瘤导致言语、吞咽等功能障碍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口腔肿瘤的流行病学趋势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发病率逐年上升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：随着人口老龄化、生活方式改变等因素影响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发展中国家发病率较高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：可能与口腔卫生、饮食习惯等因素有关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口腔肿瘤的临床症状与诊断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口腔肿瘤的早期症状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：口腔内出现无痛性肿块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：口腔内出现长期不愈的溃疡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：口腔内出现无明显原因的出血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口腔肿瘤的晚期症状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：口腔内出现持续性的疼痛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张口困难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：肿瘤侵犯颞下颌关节导致张口困难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：肿瘤侵犯咽部导致吞咽困难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口腔肿瘤的常见临床症状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口腔肿瘤的诊断方法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：通过望、触、叩、探等方法进行检查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：如X线、CT、MRI等检查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：如病理检查、肿瘤标志物检查等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口腔肿瘤的诊断流程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：了解患者的病史、家族史等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：对患者进行全面的体格检查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：根据病史和体格检查结果进行相应的辅助检查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：根据检查结果进行诊断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口腔肿瘤的诊断方法与流程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口腔肿瘤的分期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T分期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：根据肿瘤的大小、侵犯范围等进行分期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N分期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：根据淋巴结的转移情况进行分期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M分期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：根据远处转移情况进行分期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口腔肿瘤的预后评估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肿瘤分期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：早期肿瘤预后较好，晚期肿瘤预后较差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：手术、放疗、化疗等治疗方式对预后有一定影响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患者一般状况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：患者的年龄、性别、身体状况等因素对预后有一定影响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口腔肿瘤的分期与预后评估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口腔肿瘤的治疗方法与护理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https://d.book118.com/865130001340011123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口腔肿瘤临床护理教学课件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2024-09-27T23:10:22.616</cp:lastPrinted>
  <dcterms:created xsi:type="dcterms:W3CDTF">2024-09-27T15:10:22Z</dcterms:created>
  <dcterms:modified xsi:type="dcterms:W3CDTF">2024-09-27T15:10:24Z</dcterms:modified>
</cp:coreProperties>
</file>