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90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15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9DA8A-7557-433B-884F-C817F50FD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87797-F9F6-4E80-8553-EB8BF7273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82606-D952-4B8B-9267-90D165C4B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9CD2E-CD4D-46D8-B21D-F44450EB2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58822B-E04F-4764-BA3D-8A8C2B594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567762-B93D-4F4E-A8AE-C3C898865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717E77-3888-4971-913B-F99C09F21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000CCA-C5B7-4750-A278-471024C9F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134E85-3C32-4AF2-89ED-F7356846F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A8C7C-1D1E-4614-892C-B1FF84F8B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D2929-F2BA-4757-8CE3-BE9A777AA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897" r:id="rId2"/>
    <p:sldLayoutId id="2147492898" r:id="rId3"/>
    <p:sldLayoutId id="2147492899" r:id="rId4"/>
    <p:sldLayoutId id="2147492900" r:id="rId5"/>
    <p:sldLayoutId id="2147492901" r:id="rId6"/>
    <p:sldLayoutId id="2147492902" r:id="rId7"/>
    <p:sldLayoutId id="2147492903" r:id="rId8"/>
    <p:sldLayoutId id="2147492904" r:id="rId9"/>
    <p:sldLayoutId id="2147492905" r:id="rId10"/>
    <p:sldLayoutId id="214749290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14" Type="http://schemas.openxmlformats.org/officeDocument/2006/relationships/tags" Target="../tags/tag156.xml" /><Relationship Id="rId15" Type="http://schemas.openxmlformats.org/officeDocument/2006/relationships/tags" Target="../tags/tag157.xml" /><Relationship Id="rId16" Type="http://schemas.openxmlformats.org/officeDocument/2006/relationships/tags" Target="../tags/tag158.xml" /><Relationship Id="rId17" Type="http://schemas.openxmlformats.org/officeDocument/2006/relationships/tags" Target="../tags/tag159.xml" /><Relationship Id="rId18" Type="http://schemas.openxmlformats.org/officeDocument/2006/relationships/tags" Target="../tags/tag160.xml" /><Relationship Id="rId19" Type="http://schemas.openxmlformats.org/officeDocument/2006/relationships/tags" Target="../tags/tag161.xml" /><Relationship Id="rId2" Type="http://schemas.openxmlformats.org/officeDocument/2006/relationships/tags" Target="../tags/tag144.xml" /><Relationship Id="rId20" Type="http://schemas.openxmlformats.org/officeDocument/2006/relationships/tags" Target="../tags/tag162.xml" /><Relationship Id="rId21" Type="http://schemas.openxmlformats.org/officeDocument/2006/relationships/tags" Target="../tags/tag163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13023402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城乡规划学生职业生涯规划书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市场分析与发展趋势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职业规划路线与实施方案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专业知识与技能提升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求职技巧与职场准备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自我认知与职业目标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自我认知与职业目标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自我介绍与兴趣爱好</a:t>
            </a:r>
            <a:endParaRPr lang="zh-CN" altLang="en-US"/>
          </a:p>
        </p:txBody>
      </p:sp>
      <p:sp>
        <p:nvSpPr>
          <p:cNvPr id="104890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技能与证书：具备城市规划设计技能，拥有国家注册规划师证书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教育背景与专业：城乡规划专业，拥有扎实的城市规划知识基础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实习经历：在城市规划设计机构实习，积累了宝贵的实践经验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兴趣爱好：喜欢阅读、旅行和体育运动，拓展个人视野和丰富生活体验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专业背景与技能掌握</a:t>
            </a:r>
            <a:endParaRPr lang="zh-CN" altLang="en-US"/>
          </a:p>
        </p:txBody>
      </p:sp>
      <p:sp>
        <p:nvSpPr>
          <p:cNvPr id="104897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专业背景：城乡规划专业的课程设置、培养目标、就业方向等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技能掌握：城乡规划专业所需的基本技能，如CAD绘图、GIS分析、城市设计等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实习经历：在城乡规划相关领域的实习经历，如城市规划设计院、建筑设计院等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职业目标：未来职业发展的方向和目标，如成为一名优秀的城乡规划师、城市设计师等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职业目标与规划</a:t>
            </a:r>
            <a:endParaRPr lang="zh-CN" altLang="en-US"/>
          </a:p>
        </p:txBody>
      </p:sp>
      <p:sp>
        <p:nvSpPr>
          <p:cNvPr id="104901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职业目标：成为城乡规划领域的专业人才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规划路径：学习城乡规划相关知识，积累实践经验，提升综合素质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具体计划：制定学习计划，参加实践活动，拓展人际关系，加强团队协作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调整与评估：根据个人发展情况和市场需求，适时调整职业目标与规划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风险评估与应对策略</a:t>
            </a:r>
            <a:endParaRPr lang="zh-CN" altLang="en-US"/>
          </a:p>
        </p:txBody>
      </p:sp>
      <p:sp>
        <p:nvSpPr>
          <p:cNvPr id="104905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识别潜在风险：分析个人和职业发展中的潜在风险并加以识别。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评估风险大小：对每个潜在风险进行评估，确定其对个人和职业发展的影响程度。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制定应对策略：针对不同的风险，制定相应的应对策略，包括预防、减轻、转移和应对等措施。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定期检查与调整：定期对风险评估和应对策略进行检查和调整，以确保其有效性。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市场分析与发展趋势</a:t>
            </a:r>
            <a:endParaRPr lang="zh-CN" altLang="en-US"/>
          </a:p>
        </p:txBody>
      </p:sp>
      <p:sp>
        <p:nvSpPr>
          <p:cNvPr id="10491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城乡规划行业概述</a:t>
            </a:r>
            <a:endParaRPr lang="zh-CN" altLang="en-US"/>
          </a:p>
        </p:txBody>
      </p:sp>
      <p:sp>
        <p:nvSpPr>
          <p:cNvPr id="104915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定义及分类：对城乡发展和规划进行研究和设计，包括总体规划、分区规划、详细规划等。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行业规模：市场规模不断扩大，行业前景广阔。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发展趋势：越来越注重生态环保、文化传承等方面，与城市发展紧密相关。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行业挑战：需要应对政策变化、市场需求等多方面挑战。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行业发展趋势与机遇</a:t>
            </a:r>
            <a:endParaRPr lang="zh-CN" altLang="en-US"/>
          </a:p>
        </p:txBody>
      </p:sp>
      <p:sp>
        <p:nvSpPr>
          <p:cNvPr id="10492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城乡规划行业发展趋势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未来城乡规划行业的发展方向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城乡规划专业人才的职业发展前景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城乡规划行业面临的机遇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市场竞争与挑战</a:t>
            </a:r>
            <a:endParaRPr lang="zh-CN" altLang="en-US"/>
          </a:p>
        </p:txBody>
      </p:sp>
      <p:sp>
        <p:nvSpPr>
          <p:cNvPr id="104928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行业发展趋势及市场机会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竞争对手分析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市场占有率及竞争策略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应对市场竞争的策略与建议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行业前景预测与个人发展建议</a:t>
            </a:r>
            <a:endParaRPr lang="zh-CN" altLang="en-US"/>
          </a:p>
        </p:txBody>
      </p:sp>
      <p:sp>
        <p:nvSpPr>
          <p:cNvPr id="1049348" name="矩形: 圆角 23"/>
          <p:cNvSpPr/>
          <p:nvPr>
            <p:custDataLst>
              <p:tags r:id="rId2"/>
            </p:custDataLst>
          </p:nvPr>
        </p:nvSpPr>
        <p:spPr>
          <a:xfrm>
            <a:off x="838200" y="1633668"/>
            <a:ext cx="4980109" cy="2018799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350" name="矩形: 圆角 27"/>
          <p:cNvSpPr/>
          <p:nvPr>
            <p:custDataLst>
              <p:tags r:id="rId3"/>
            </p:custDataLst>
          </p:nvPr>
        </p:nvSpPr>
        <p:spPr>
          <a:xfrm>
            <a:off x="6374200" y="1633668"/>
            <a:ext cx="4980109" cy="2018799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352" name="矩形: 圆角 6"/>
          <p:cNvSpPr/>
          <p:nvPr>
            <p:custDataLst>
              <p:tags r:id="rId4"/>
            </p:custDataLst>
          </p:nvPr>
        </p:nvSpPr>
        <p:spPr>
          <a:xfrm>
            <a:off x="838200" y="3889098"/>
            <a:ext cx="4980209" cy="2018625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354" name="矩形: 圆角 9"/>
          <p:cNvSpPr/>
          <p:nvPr>
            <p:custDataLst>
              <p:tags r:id="rId5"/>
            </p:custDataLst>
          </p:nvPr>
        </p:nvSpPr>
        <p:spPr>
          <a:xfrm>
            <a:off x="1017173" y="4105205"/>
            <a:ext cx="2262126" cy="5174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356" name="正文"/>
          <p:cNvSpPr txBox="1"/>
          <p:nvPr>
            <p:custDataLst>
              <p:tags r:id="rId6"/>
            </p:custDataLst>
          </p:nvPr>
        </p:nvSpPr>
        <p:spPr>
          <a:xfrm>
            <a:off x="1017173" y="4732221"/>
            <a:ext cx="4797166" cy="1176111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3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职业规划建议：在制定个人职业规划时，要充分考虑行业发展趋势和自身特点，明确个人职业目标和发展方向，制定合理的职业规划方案。</a:t>
            </a:r>
            <a:endParaRPr lang="zh-CN" altLang="en-US" sz="13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58" name="矩形: 圆角 24"/>
          <p:cNvSpPr/>
          <p:nvPr>
            <p:custDataLst>
              <p:tags r:id="rId7"/>
            </p:custDataLst>
          </p:nvPr>
        </p:nvSpPr>
        <p:spPr>
          <a:xfrm>
            <a:off x="1017173" y="1849775"/>
            <a:ext cx="2262025" cy="51768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200" b="1" spc="300">
                <a:solidFill>
                  <a:schemeClr val="accent1"/>
                </a:solidFill>
                <a:latin typeface="+mj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49360" name="正文"/>
          <p:cNvSpPr txBox="1"/>
          <p:nvPr>
            <p:custDataLst>
              <p:tags r:id="rId8"/>
            </p:custDataLst>
          </p:nvPr>
        </p:nvSpPr>
        <p:spPr>
          <a:xfrm>
            <a:off x="1017173" y="2476182"/>
            <a:ext cx="4797166" cy="1176049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3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行业发展趋势：未来几年，城乡规划行业将继续保持稳定增长，市场需求持续扩大。</a:t>
            </a:r>
            <a:endParaRPr lang="zh-CN" altLang="en-US" sz="13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62" name="矩形: 圆角 28"/>
          <p:cNvSpPr/>
          <p:nvPr>
            <p:custDataLst>
              <p:tags r:id="rId9"/>
            </p:custDataLst>
          </p:nvPr>
        </p:nvSpPr>
        <p:spPr>
          <a:xfrm>
            <a:off x="6553174" y="1849775"/>
            <a:ext cx="2262025" cy="51768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364" name="正文"/>
          <p:cNvSpPr txBox="1"/>
          <p:nvPr>
            <p:custDataLst>
              <p:tags r:id="rId10"/>
            </p:custDataLst>
          </p:nvPr>
        </p:nvSpPr>
        <p:spPr>
          <a:xfrm>
            <a:off x="6553174" y="2476182"/>
            <a:ext cx="4797166" cy="1176049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3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个人发展建议：在城乡规划行业中，需要不断学习和提升自己的技能水平，关注行业动态和市场需求，拓展人脉资源，增强自己的竞争力。</a:t>
            </a:r>
            <a:endParaRPr lang="zh-CN" altLang="en-US" sz="13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66" name="矩形: 圆角 6"/>
          <p:cNvSpPr/>
          <p:nvPr>
            <p:custDataLst>
              <p:tags r:id="rId11"/>
            </p:custDataLst>
          </p:nvPr>
        </p:nvSpPr>
        <p:spPr>
          <a:xfrm>
            <a:off x="6373591" y="3889098"/>
            <a:ext cx="4980209" cy="2018625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368" name="矩形: 圆角 9"/>
          <p:cNvSpPr/>
          <p:nvPr>
            <p:custDataLst>
              <p:tags r:id="rId12"/>
            </p:custDataLst>
          </p:nvPr>
        </p:nvSpPr>
        <p:spPr>
          <a:xfrm>
            <a:off x="6552565" y="4105205"/>
            <a:ext cx="2262126" cy="5174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0" rIns="71755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2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2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370" name="正文"/>
          <p:cNvSpPr txBox="1"/>
          <p:nvPr>
            <p:custDataLst>
              <p:tags r:id="rId13"/>
            </p:custDataLst>
          </p:nvPr>
        </p:nvSpPr>
        <p:spPr>
          <a:xfrm>
            <a:off x="6552565" y="4732221"/>
            <a:ext cx="4797166" cy="1176111"/>
          </a:xfrm>
          <a:prstGeom prst="rect">
            <a:avLst/>
          </a:prstGeom>
          <a:noFill/>
        </p:spPr>
        <p:txBody>
          <a:bodyPr wrap="square" lIns="90000" tIns="144145" rIns="90000" bIns="0" rtlCol="0" anchor="t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行业前景展望：随着城市化进程的加速和人们对美好生活的追求，城乡规划行业将迎来更多的发展机遇和挑战。未来几年，行业将不断转型升级，需要具备创新思维和跨界融合能力的人才来推动发展。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职业规划路线与实施方案</a:t>
            </a:r>
            <a:endParaRPr lang="zh-CN" altLang="en-US"/>
          </a:p>
        </p:txBody>
      </p:sp>
      <p:sp>
        <p:nvSpPr>
          <p:cNvPr id="10494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短期职业目标与计划</a:t>
            </a:r>
            <a:endParaRPr lang="zh-CN" altLang="en-US"/>
          </a:p>
        </p:txBody>
      </p:sp>
      <p:sp>
        <p:nvSpPr>
          <p:cNvPr id="104944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4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5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计划：提高专业技能，积累经验，寻找实习机会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目标：找到与专业相关的工作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实践：参加招聘会，投递简历，面试技巧培训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成果：获得实习机会，积累实践经验，提高职业素养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中期职业目标与计划</a:t>
            </a:r>
            <a:endParaRPr lang="zh-CN" altLang="en-US"/>
          </a:p>
        </p:txBody>
      </p:sp>
      <p:sp>
        <p:nvSpPr>
          <p:cNvPr id="104949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0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计划：通过学习和实践，提高自己的专业素养和综合能力，积累工作经验，为晋升中级职称做好准备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目标：在城乡规划领域取得中级职称，成为行业内的专业人才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具体措施：参加培训课程、参与项目实践、拓展人际关系等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时间安排：制定详细的学习计划和时间表，确保按计划完成各项任务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长期职业目标与计划</a:t>
            </a:r>
            <a:endParaRPr lang="zh-CN" altLang="en-US"/>
          </a:p>
        </p:txBody>
      </p:sp>
      <p:sp>
        <p:nvSpPr>
          <p:cNvPr id="104954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确定职业目标：根据个人兴趣、能力和市场需求，明确长期职业目标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制定职业计划：为实现职业目标，制定具体的职业发展计划，包括学习计划、实践计划和提升计划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实施职业计划：按照职业计划，逐步推进个人职业发展，不断提升个人能力和素质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调整职业计划：根据个人发展和市场需求的变化，及时调整职业计划，确保职业发展的可持续性和有效性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https://d.book118.com/865130234023011100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1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5,&quot;colorType&quot;:1,&quot;foreColorIndex&quot;:5,&quot;pos&quot;:1,&quot;transparency&quot;:0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4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Calibri Light</vt:lpstr>
      <vt:lpstr>+中文标题</vt:lpstr>
      <vt:lpstr>Wingdings</vt:lpstr>
      <vt:lpstr>宋体</vt:lpstr>
      <vt:lpstr>Office Theme</vt:lpstr>
      <vt:lpstr>城乡规划学生职业生涯规划书</vt:lpstr>
      <vt:lpstr>目录</vt:lpstr>
      <vt:lpstr>添加章节标题</vt:lpstr>
      <vt:lpstr>自我认知与职业目标</vt:lpstr>
      <vt:lpstr>自我介绍与兴趣爱好</vt:lpstr>
      <vt:lpstr>专业背景与技能掌握</vt:lpstr>
      <vt:lpstr>职业目标与规划</vt:lpstr>
      <vt:lpstr>风险评估与应对策略</vt:lpstr>
      <vt:lpstr>市场分析与发展趋势</vt:lpstr>
      <vt:lpstr>城乡规划行业概述</vt:lpstr>
      <vt:lpstr>行业发展趋势与机遇</vt:lpstr>
      <vt:lpstr>市场竞争与挑战</vt:lpstr>
      <vt:lpstr>行业前景预测与个人发展建议</vt:lpstr>
      <vt:lpstr>职业规划路线与实施方案</vt:lpstr>
      <vt:lpstr>短期职业目标与计划</vt:lpstr>
      <vt:lpstr>中期职业目标与计划</vt:lpstr>
      <vt:lpstr>长期职业目标与计划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2024-09-07T20:06:30.702</cp:lastPrinted>
  <dcterms:created xsi:type="dcterms:W3CDTF">2024-09-07T12:06:30Z</dcterms:created>
  <dcterms:modified xsi:type="dcterms:W3CDTF">2024-09-07T12:06:32Z</dcterms:modified>
</cp:coreProperties>
</file>