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241BC-3AED-454C-9D99-CFC8A066D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5883A-3BDE-48C6-A6DB-47CF39EA6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5A2F0-91DD-41F4-8C0C-EE8CF8A34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81EF5-A086-409B-9306-DC8EC3E34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4385F9-03D1-456A-8BCE-E863CB65E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D4B59D-CAC9-4048-A525-378039623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704F0-6D1E-4D90-9A6E-68E30A5D5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94CF5-5380-41C0-B635-83EDFFA5A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CBB62-1E0F-4294-87EA-AA4F3029E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783B8-6AE4-4C7D-AF2F-3E9FE1DD1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A7D14-11B0-4B02-8557-1DDD1EDA8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30241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医药行业合规现状分析报告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医药行业合规概述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医药行业合规现状分析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医药行业合规的监管措施和政策建议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医药行业合规的案例研究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分析医药行业合规现状，探讨存在的问题和挑战，提出改进建议，促进医药行业的健康发展。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随着医药行业的快速发展，合规问题逐渐凸显，加强医药行业合规管理成为社会关注的热点问题。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本报告主要针对国内医药行业的合规现状进行分析，涉及药品研发、生产、流通、使用等各个环节。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由于数据来源和时间限制，本报告可能无法涵盖所有医药行业合规问题，分析结果仅供参考。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医药行业合规概述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合规是指企业或个人在开展业务活动时，遵守相关法律法规、行业准则和道德规范的行为。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合规是医药行业健康发展的基石，有助于保障公众健康、维护市场秩序、提升企业形象和信誉。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656" r="28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37" b="12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817" b="128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医药行业合规的法规要求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药品管理法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对药品研发、生产、流通、使用等环节进行全面规范，确保药品安全、有效、可及。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医疗器械监督管理条例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对医疗器械的设计、生产、经营和使用进行严格监管，保障医疗器械的安全性和有效性。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医疗卫生机构管理条例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对医疗机构的管理、运营和服务质量进行规范，确保医疗卫生服务的专业性和可靠性。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随着医药行业的快速发展，合规问题逐渐受到重视。早期阶段，合规主要关注药品安全和质量控制；近年来，合规范围不断扩大，涉及伦理、环境保护、知识产权保护等多个方面。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未来，医药行业合规将更加注重创新研发、国际合作和数字化转型等方面。同时，随着监管政策的不断完善和国际合作的加强，医药行业合规将面临更多挑战和机遇。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医药行业合规的历史和发展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医药行业合规现状分析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国内医药行业合规现状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国内医药行业在合规方面取得了一定的进展，但仍然存在一些问题，如合规意识不强、合规管理体系不完善等。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国外医药行业合规现状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国外医药行业在合规方面相对较为成熟，建立了完善的合规管理体系和制度，强调合规意识的培养和合规文化的建设。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国内外医药行业合规现状比较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药品生产阶段的合规问题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药品生产阶段的合规问题主要包括生产记录不真实、不完整、不一致等问题，以及违反生产规范等行为。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药品销售阶段的合规问题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药品销售阶段的合规问题主要包括药品价格虚高、回扣销售、虚假宣传等行为，以及违反药品广告审查制度等行为。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药品研发阶段的合规问题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药品研发阶段的合规问题主要包括临床试验数据不真实、不完整、不一致等问题，以及违反伦理规范等行为。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医药行业合规的主要问题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https://d.book118.com/865130241202011104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2024-09-14T07:00:59.386</cp:lastPrinted>
  <dcterms:created xsi:type="dcterms:W3CDTF">2024-09-13T23:00:59Z</dcterms:created>
  <dcterms:modified xsi:type="dcterms:W3CDTF">2024-09-13T23:01:01Z</dcterms:modified>
</cp:coreProperties>
</file>