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BF861-BAC7-40B6-80CC-89B553D73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83399-7F58-4703-9DF0-A4E876508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E8182-3907-40BD-B2E3-5B325D893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E6DBE-8FC0-40DF-8BD7-AFD38B00B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4DE6E-4D20-4BE0-B907-C9D5BEE2A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1E9B51-3051-4037-999D-EAD77413E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3F6D7-1F5B-4A23-B475-DECBBB6D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45A4A-9F4C-4AFA-AD98-E0874A76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909BB-3D90-4644-9CEE-52E7993BE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9C546-8CAA-4981-8D58-0B4629270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7CEB2-D526-44F5-AF2E-66165F284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3124122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宫颈炎性疾病护理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宫颈炎性疾病概述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宫颈炎性疾病的治疗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宫颈炎性疾病的预防与护理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宫颈炎性疾病的并发症与注意事项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宫颈炎性疾病的康复与预后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宫颈炎性疾病概述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宫颈炎性疾病是指宫颈发生的炎症性病变，是女性常见的生殖系统疾病之一。根据炎症的性质和程度，宫颈炎性疾病可分为急性宫颈炎和慢性宫颈炎。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急性宫颈炎通常由细菌、病毒或衣原体感染引起，表现为宫颈充血、水肿、分泌物增多等症状。慢性宫颈炎则多由急性宫颈炎治疗不彻底或反复发作所致，表现为宫颈糜烂、宫颈息肉、宫颈肥大等。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急性宫颈炎的病因主要包括性传播疾病、宫腔内手术操作后感染、阴道内菌群失调等。慢性宫颈炎的病因则与急性宫颈炎治疗不彻底、长期慢性炎症刺激、机械性损伤等有关。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病理上，急性宫颈炎主要表现为宫颈黏膜充血、水肿、中性粒细胞浸润等炎症反应。慢性宫颈炎则表现为宫颈黏膜增生、肥厚、鳞状上皮化生等改变。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88" r="1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急性宫颈炎主要表现为阴道分泌物增多，呈黏液脓性，阴道分泌物刺激可引起外阴瘙痒及灼热感。同时可能出现下腹坠痛、腰酸等症状。诊断主要依据临床表现和实验室检查，包括分泌物涂片、病原体培养等。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慢性宫颈炎则表现为不同程度的宫颈糜烂、宫颈息肉、宫颈肥大等。部分患者可能出现阴道分泌物增多、接触性出血等症状。诊断主要依据妇科检查和病理组织学检查。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宫颈炎性疾病的治疗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根据病原体的种类选择合适的抗生素，通过口服或局部用药的方式进行治疗，以消除炎症。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使用非甾体抗炎药或糖皮质激素类药物，缓解宫颈炎症引起的疼痛和肿胀等症状。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利用激光的高温效应，使炎症组织炭化并促进组织再生，达到治疗目的。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通过电刺激促进炎症组织的血液循环，加速炎症消退。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宫颈锥切术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对于严重的宫颈炎性疾病，如宫颈上皮内瘤变等，可采用宫颈锥切术进行治疗，切除病变组织。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全子宫切除术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对于无法治愈的宫颈炎性疾病或需要预防癌变的患者，可考虑进行全子宫切除术。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https://d.book118.com/865131241222011112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2024-09-19T02:16:22.371</cp:lastPrinted>
  <dcterms:created xsi:type="dcterms:W3CDTF">2024-09-18T18:16:22Z</dcterms:created>
  <dcterms:modified xsi:type="dcterms:W3CDTF">2024-09-18T18:16:24Z</dcterms:modified>
</cp:coreProperties>
</file>