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8B7D09-8F76-4AC1-B87A-FF7E851FF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867B9-6C66-4CA0-9C5A-9C73912F6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7C4FD2-1EEB-40A0-95EB-453BB33BA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9FA955-40A6-471A-BDFA-824925E738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0B1E9D-6F66-433D-818E-EB72BEDDFF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038F3A-CC5F-4D99-B0FB-CF89D33FC3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4E1714-5178-4499-AB19-7DAD3234DD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D6D9D8-51AE-46B0-9DE7-12FCB4D8AB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DC8388-B8C7-4C99-986D-1207FE57B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82C854-BE0F-47B5-8137-0A7BE5643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92D95-AE7B-4F88-9C1B-6BA5048B9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322442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医疗健康行业法律服务市场竞争研究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医疗健康行业法律服务市场现状与发展趋势分析
 主要医疗健康法律服务提供者的市场份额、产品和服务分析
 医疗健康行业法律服务需求方痛点和需求分析
 医疗健康行业法律服务竞争格局分析
 医疗健康行业法律服务市场主要竞争策略分析
 医疗健康行业法律服务市场进入壁垒和退出壁垒分析
 医疗健康行业法律服务市场未来发展机遇与挑战分析
 医疗健康行业法律服务市场投资可行性分析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医疗健康行业法律服务市场现状与发展趋势分析</a:t>
            </a:r>
          </a:p>
        </p:txBody>
      </p:sp>
      <p:sp>
        <p:nvSpPr>
          <p:cNvPr id="3" name="Subtitle 2"/>
          <p:cNvSpPr>
            <a:spLocks noGrp="1"/>
          </p:cNvSpPr>
          <p:nvPr>
            <p:ph type="subTitle" idx="1"/>
          </p:nvPr>
        </p:nvSpPr>
        <p:spPr/>
        <p:txBody>
          <a:bodyPr/>
          <a:lstStyle/>
          <a:p>
            <a:r>
              <a:t>医疗健康行业法律服务市场竞争研究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医疗健康行业法律服务市场现状与发展趋势分析</a:t>
            </a:r>
          </a:p>
        </p:txBody>
      </p:sp>
      <p:sp>
        <p:nvSpPr>
          <p:cNvPr id="3" name="Text Placeholder 2"/>
          <p:cNvSpPr>
            <a:spLocks noGrp="1"/>
          </p:cNvSpPr>
          <p:nvPr>
            <p:ph type="body" idx="1"/>
          </p:nvPr>
        </p:nvSpPr>
        <p:spPr/>
        <p:txBody>
          <a:bodyPr/>
          <a:lstStyle/>
          <a:p>
            <a:r>
              <a:t>医疗健康行业法律服务市场现状</a:t>
            </a:r>
          </a:p>
        </p:txBody>
      </p:sp>
      <p:sp>
        <p:nvSpPr>
          <p:cNvPr id="4" name="Content Placeholder 3"/>
          <p:cNvSpPr>
            <a:spLocks noGrp="1"/>
          </p:cNvSpPr>
          <p:nvPr>
            <p:ph sz="half" idx="2"/>
          </p:nvPr>
        </p:nvSpPr>
        <p:spPr/>
        <p:txBody>
          <a:bodyPr/>
          <a:lstStyle/>
          <a:p>
            <a:r>
              <a:t>1. 医疗健康行业法律服务市场规模不断扩大。随着医疗健康行业的快速发展，医疗健康法律服务的需求也随之增长。近年来，医疗健康行业法律服务市场规模不断扩大，预计未来仍将保持稳定增长。</a:t>
            </a:r>
          </a:p>
          <a:p>
            <a:r>
              <a:t>2. 医疗健康行业法律服务市场竞争激烈。医疗健康行业法律服务市场是一个竞争激烈的市场，众多律师事务所、法律服务公司、仲裁机构等参与其中。这些机构实力参差不齐，服务水平差异较大，竞争激烈。</a:t>
            </a:r>
          </a:p>
          <a:p>
            <a:r>
              <a:t>3. 医疗健康行业法律服务市场存在诸多问题。医疗健康行业法律服务市场存在诸多问题，包括法律法规不完善、行业监管不到位、法律服务质量参差不齐、收费标准不统一等。这些问题制约了医疗健康行业法律服务市场的健康发展。</a:t>
            </a:r>
          </a:p>
        </p:txBody>
      </p:sp>
      <p:sp>
        <p:nvSpPr>
          <p:cNvPr id="5" name="Text Placeholder 4"/>
          <p:cNvSpPr>
            <a:spLocks noGrp="1"/>
          </p:cNvSpPr>
          <p:nvPr>
            <p:ph type="body" idx="3"/>
          </p:nvPr>
        </p:nvSpPr>
        <p:spPr/>
        <p:txBody>
          <a:bodyPr/>
          <a:lstStyle/>
          <a:p>
            <a:r>
              <a:t>医疗健康行业法律服务市场发展趋势</a:t>
            </a:r>
          </a:p>
        </p:txBody>
      </p:sp>
      <p:sp>
        <p:nvSpPr>
          <p:cNvPr id="6" name="Content Placeholder 5"/>
          <p:cNvSpPr>
            <a:spLocks noGrp="1"/>
          </p:cNvSpPr>
          <p:nvPr>
            <p:ph sz="half" idx="4"/>
          </p:nvPr>
        </p:nvSpPr>
        <p:spPr/>
        <p:txBody>
          <a:bodyPr/>
          <a:lstStyle/>
          <a:p>
            <a:r>
              <a:t>1. 医疗健康行业法律服务市场将继续保持稳定增长。随着医疗健康行业的快速发展，医疗健康法律服务的需求也将继续增长。预计未来医疗健康行业法律服务市场将继续保持稳定增长态势。</a:t>
            </a:r>
          </a:p>
          <a:p>
            <a:r>
              <a:t>2. 医疗健康行业法律服务市场竞争将更加激烈。随着医疗健康行业法律服务需求的不断增长，市场竞争将更加激烈。律师事务所、法律服务公司、仲裁机构等将纷纷抢占市场份额，竞争将更加白热化。</a:t>
            </a:r>
          </a:p>
          <a:p>
            <a:r>
              <a:t>3. 医疗健康行业法律服务市场将更加规范。随着国家对医疗健康行业法律服务市场的监管力度不断加强，医疗健康行业法律服务市场将更加规范。行业乱象将得到有效遏制，法律服务质量将得到提高，收费标准将更加统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主要医疗健康法律服务提供者的市场份额、产品和服务分析</a:t>
            </a:r>
          </a:p>
        </p:txBody>
      </p:sp>
      <p:sp>
        <p:nvSpPr>
          <p:cNvPr id="3" name="Subtitle 2"/>
          <p:cNvSpPr>
            <a:spLocks noGrp="1"/>
          </p:cNvSpPr>
          <p:nvPr>
            <p:ph type="subTitle" idx="1"/>
          </p:nvPr>
        </p:nvSpPr>
        <p:spPr/>
        <p:txBody>
          <a:bodyPr/>
          <a:lstStyle/>
          <a:p>
            <a:r>
              <a:t>医疗健康行业法律服务市场竞争研究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主要医疗健康法律服务提供者的市场份额、产品和服务分析</a:t>
            </a:r>
          </a:p>
        </p:txBody>
      </p:sp>
      <p:sp>
        <p:nvSpPr>
          <p:cNvPr id="3" name="Text Placeholder 2"/>
          <p:cNvSpPr>
            <a:spLocks noGrp="1"/>
          </p:cNvSpPr>
          <p:nvPr>
            <p:ph type="body" idx="1"/>
          </p:nvPr>
        </p:nvSpPr>
        <p:spPr/>
        <p:txBody>
          <a:bodyPr/>
          <a:lstStyle/>
          <a:p>
            <a:r>
              <a:t>医疗健康法律服务市场份额分析</a:t>
            </a:r>
          </a:p>
        </p:txBody>
      </p:sp>
      <p:sp>
        <p:nvSpPr>
          <p:cNvPr id="4" name="Content Placeholder 3"/>
          <p:cNvSpPr>
            <a:spLocks noGrp="1"/>
          </p:cNvSpPr>
          <p:nvPr>
            <p:ph sz="half" idx="2"/>
          </p:nvPr>
        </p:nvSpPr>
        <p:spPr/>
        <p:txBody>
          <a:bodyPr/>
          <a:lstStyle/>
          <a:p>
            <a:r>
              <a:t>1. 全球医疗健康法律服务市场份额：全球医疗健康法律服务市场规模预计在2023年达到500亿美元，并在未来几年继续增长。亚太地区、北美和欧洲是最大的市场，预计亚太地区将成为增长最快的市场。</a:t>
            </a:r>
          </a:p>
          <a:p>
            <a:r>
              <a:t>2. 法律服务领域的集中度：医疗健康法律服务市场相对集中，少数几家大型律师事务所占据了大部分市场份额。这使得医疗健康法律服务的价格竞争激烈，律师事务所需要提供差异化服务以吸引客户。</a:t>
            </a:r>
          </a:p>
          <a:p>
            <a:r>
              <a:t>3. 提供综合性法律服务的律师事务所：一些律师事务所提供全方位的医疗健康法律服务，包括医疗保健监管、医疗诉讼、医疗保险和医疗设备等领域。这些律师事务所可以为医疗保健行业客户提供一站式的法律服务，方便快捷。</a:t>
            </a:r>
          </a:p>
        </p:txBody>
      </p:sp>
      <p:sp>
        <p:nvSpPr>
          <p:cNvPr id="5" name="Text Placeholder 4"/>
          <p:cNvSpPr>
            <a:spLocks noGrp="1"/>
          </p:cNvSpPr>
          <p:nvPr>
            <p:ph type="body" idx="3"/>
          </p:nvPr>
        </p:nvSpPr>
        <p:spPr/>
        <p:txBody>
          <a:bodyPr/>
          <a:lstStyle/>
          <a:p>
            <a:r>
              <a:t>医疗健康法律服务产品和服务分析</a:t>
            </a:r>
          </a:p>
        </p:txBody>
      </p:sp>
      <p:sp>
        <p:nvSpPr>
          <p:cNvPr id="6" name="Content Placeholder 5"/>
          <p:cNvSpPr>
            <a:spLocks noGrp="1"/>
          </p:cNvSpPr>
          <p:nvPr>
            <p:ph sz="half" idx="4"/>
          </p:nvPr>
        </p:nvSpPr>
        <p:spPr/>
        <p:txBody>
          <a:bodyPr/>
          <a:lstStyle/>
          <a:p>
            <a:r>
              <a:t>1. 医疗法律服务专业化：随着医疗保健行业变得更加复杂，对医疗法律服务的需求也在不断增长。医疗法律服务提供者需要提供专业化的服务，以满足医疗保健行业的特殊需求。</a:t>
            </a:r>
          </a:p>
          <a:p>
            <a:r>
              <a:t>2. 法律服务产品多样化：医疗法律服务提供者提供的产品和服务非常多样化，包括医疗保健监管咨询、医疗诉讼代理、医疗保险和医疗设备法律服务等。这些产品和服务可以满足医疗保健行业的不同需求。</a:t>
            </a:r>
          </a:p>
          <a:p>
            <a:r>
              <a:t>3. 律师事务所 提供差异化服务：为了吸引客户，律师事务所需要提供差异化服务。一些律师事务所通过提供定制化的法律服务来满足客户的特殊需求，而另一些律师事务所则通过提供高效、低成本的法律服务来吸引客户。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医疗健康行业法律服务需求方痛点和需求分析</a:t>
            </a:r>
          </a:p>
        </p:txBody>
      </p:sp>
      <p:sp>
        <p:nvSpPr>
          <p:cNvPr id="3" name="Subtitle 2"/>
          <p:cNvSpPr>
            <a:spLocks noGrp="1"/>
          </p:cNvSpPr>
          <p:nvPr>
            <p:ph type="subTitle" idx="1"/>
          </p:nvPr>
        </p:nvSpPr>
        <p:spPr/>
        <p:txBody>
          <a:bodyPr/>
          <a:lstStyle/>
          <a:p>
            <a:r>
              <a:t>医疗健康行业法律服务市场竞争研究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医疗健康行业法律服务需求方痛点和需求分析</a:t>
            </a:r>
          </a:p>
        </p:txBody>
      </p:sp>
      <p:sp>
        <p:nvSpPr>
          <p:cNvPr id="3" name="Text Placeholder 2"/>
          <p:cNvSpPr>
            <a:spLocks noGrp="1"/>
          </p:cNvSpPr>
          <p:nvPr>
            <p:ph type="body" idx="1"/>
          </p:nvPr>
        </p:nvSpPr>
        <p:spPr/>
        <p:txBody>
          <a:bodyPr/>
          <a:lstStyle/>
          <a:p>
            <a:r>
              <a:t>医疗机构法律风险防控需求</a:t>
            </a:r>
          </a:p>
        </p:txBody>
      </p:sp>
      <p:sp>
        <p:nvSpPr>
          <p:cNvPr id="4" name="Content Placeholder 3"/>
          <p:cNvSpPr>
            <a:spLocks noGrp="1"/>
          </p:cNvSpPr>
          <p:nvPr>
            <p:ph sz="half" idx="2"/>
          </p:nvPr>
        </p:nvSpPr>
        <p:spPr/>
        <p:txBody>
          <a:bodyPr/>
          <a:lstStyle/>
          <a:p>
            <a:r>
              <a:t>1. 医疗机构面临的法律风险种类繁多，包括医疗纠纷、医疗事故、医疗过错、医疗欺诈等，这些风险可能会导致医疗机构面临巨额赔偿和信誉损失。</a:t>
            </a:r>
          </a:p>
          <a:p>
            <a:r>
              <a:t>2. 医疗机构法律风险防控意识薄弱，很多医疗机构没有建立健全的法律风险防控体系，也没有配备专职的法律顾问，导致法律风险防控不到位。</a:t>
            </a:r>
          </a:p>
          <a:p>
            <a:r>
              <a:t>3. 医疗机构法律风险防控能力不足，缺乏专业法律知识和经验，无法有效识别和应对法律风险，导致法律风险发生时难以妥善处理。</a:t>
            </a:r>
          </a:p>
        </p:txBody>
      </p:sp>
      <p:sp>
        <p:nvSpPr>
          <p:cNvPr id="5" name="Text Placeholder 4"/>
          <p:cNvSpPr>
            <a:spLocks noGrp="1"/>
          </p:cNvSpPr>
          <p:nvPr>
            <p:ph type="body" idx="3"/>
          </p:nvPr>
        </p:nvSpPr>
        <p:spPr/>
        <p:txBody>
          <a:bodyPr/>
          <a:lstStyle/>
          <a:p>
            <a:r>
              <a:t>医生个人法律风险防控需求</a:t>
            </a:r>
          </a:p>
        </p:txBody>
      </p:sp>
      <p:sp>
        <p:nvSpPr>
          <p:cNvPr id="6" name="Content Placeholder 5"/>
          <p:cNvSpPr>
            <a:spLocks noGrp="1"/>
          </p:cNvSpPr>
          <p:nvPr>
            <p:ph sz="half" idx="4"/>
          </p:nvPr>
        </p:nvSpPr>
        <p:spPr/>
        <p:txBody>
          <a:bodyPr/>
          <a:lstStyle/>
          <a:p>
            <a:r>
              <a:t>1. 医生个人面临的法律风险主要包括医疗纠纷、医疗事故、医疗过错、医疗欺诈等，这些风险可能会导致医生个人面临巨额赔偿、吊销执业资格证等严重后果。</a:t>
            </a:r>
          </a:p>
          <a:p>
            <a:r>
              <a:t>2. 医生个人法律风险防控意识薄弱，很多医生没有意识到自己面临的法律风险，也没有采取必要的法律风险防控措施，导致法律风险发生时难以应对。</a:t>
            </a:r>
          </a:p>
          <a:p>
            <a:r>
              <a:t>3. 医生个人法律风险防控能力不足，缺乏专业法律知识和经验，无法有效识别和应对法律风险，导致法律风险发生时难以妥善处理。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医疗健康行业法律服务需求方痛点和需求分析</a:t>
            </a:r>
          </a:p>
        </p:txBody>
      </p:sp>
      <p:sp>
        <p:nvSpPr>
          <p:cNvPr id="3" name="Text Placeholder 2"/>
          <p:cNvSpPr>
            <a:spLocks noGrp="1"/>
          </p:cNvSpPr>
          <p:nvPr>
            <p:ph type="body" idx="1"/>
          </p:nvPr>
        </p:nvSpPr>
        <p:spPr/>
        <p:txBody>
          <a:bodyPr/>
          <a:lstStyle/>
          <a:p>
            <a:r>
              <a:t>医疗行业投资者法律服务需求</a:t>
            </a:r>
          </a:p>
        </p:txBody>
      </p:sp>
      <p:sp>
        <p:nvSpPr>
          <p:cNvPr id="4" name="Content Placeholder 3"/>
          <p:cNvSpPr>
            <a:spLocks noGrp="1"/>
          </p:cNvSpPr>
          <p:nvPr>
            <p:ph sz="half" idx="2"/>
          </p:nvPr>
        </p:nvSpPr>
        <p:spPr/>
        <p:txBody>
          <a:bodyPr/>
          <a:lstStyle/>
          <a:p>
            <a:r>
              <a:t>1. 医疗行业投资者面临的法律风险主要包括医疗行业政策风险、医疗行业市场风险、医疗行业经营风险、医疗行业投资风险等，这些风险可能会导致医疗行业投资者遭受巨额损失。</a:t>
            </a:r>
          </a:p>
          <a:p>
            <a:r>
              <a:t>2. 医疗行业投资者法律风险防控意识薄弱，很多医疗行业投资者没有意识到自己在医疗行业投资面临的法律风险，也没有采取必要的法律风险防控措施，导致法律风险发生时难以应对。</a:t>
            </a:r>
          </a:p>
          <a:p>
            <a:r>
              <a:t>3. 医疗行业投资者法律风险防控能力不足，缺乏专业法律知识和经验，无法有效识别和应对法律风险，导致法律风险发生时难以妥善处理。</a:t>
            </a:r>
          </a:p>
        </p:txBody>
      </p:sp>
      <p:sp>
        <p:nvSpPr>
          <p:cNvPr id="5" name="Text Placeholder 4"/>
          <p:cNvSpPr>
            <a:spLocks noGrp="1"/>
          </p:cNvSpPr>
          <p:nvPr>
            <p:ph type="body" idx="3"/>
          </p:nvPr>
        </p:nvSpPr>
        <p:spPr/>
        <p:txBody>
          <a:bodyPr/>
          <a:lstStyle/>
          <a:p>
            <a:r>
              <a:t>医疗行业监管部门法律服务需求</a:t>
            </a:r>
          </a:p>
        </p:txBody>
      </p:sp>
      <p:sp>
        <p:nvSpPr>
          <p:cNvPr id="6" name="Content Placeholder 5"/>
          <p:cNvSpPr>
            <a:spLocks noGrp="1"/>
          </p:cNvSpPr>
          <p:nvPr>
            <p:ph sz="half" idx="4"/>
          </p:nvPr>
        </p:nvSpPr>
        <p:spPr/>
        <p:txBody>
          <a:bodyPr/>
          <a:lstStyle/>
          <a:p>
            <a:r>
              <a:t>1. 医疗行业监管部门面临的法律风险主要包括医疗行业法律法规不健全、医疗行业监管不到位、医疗行业执法不严等，这些风险可能会导致医疗行业监管部门面临行政责任、民事责任、刑事责任等。</a:t>
            </a:r>
          </a:p>
          <a:p>
            <a:r>
              <a:t>2. 医疗行业监管部门法律风险防控意识薄弱，很多医疗行业监管部门没有意识到自己在医疗行业监管中面临的法律风险，也没有采取必要的法律风险防控措施，导致法律风险发生时难以应对。</a:t>
            </a:r>
          </a:p>
          <a:p>
            <a:r>
              <a:t>3. 医疗行业监管部门法律风险防控能力不足，缺乏专业法律知识和经验，无法有效识别和应对法律风险，导致法律风险发生时难以妥善处理。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医疗健康行业法律服务需求方痛点和需求分析</a:t>
            </a:r>
          </a:p>
        </p:txBody>
      </p:sp>
      <p:sp>
        <p:nvSpPr>
          <p:cNvPr id="3" name="Text Placeholder 2"/>
          <p:cNvSpPr>
            <a:spLocks noGrp="1"/>
          </p:cNvSpPr>
          <p:nvPr>
            <p:ph type="body" idx="1"/>
          </p:nvPr>
        </p:nvSpPr>
        <p:spPr/>
        <p:txBody>
          <a:bodyPr/>
          <a:lstStyle/>
          <a:p>
            <a:r>
              <a:t>医疗行业协会法律服务需求</a:t>
            </a:r>
          </a:p>
        </p:txBody>
      </p:sp>
      <p:sp>
        <p:nvSpPr>
          <p:cNvPr id="4" name="Content Placeholder 3"/>
          <p:cNvSpPr>
            <a:spLocks noGrp="1"/>
          </p:cNvSpPr>
          <p:nvPr>
            <p:ph sz="half" idx="2"/>
          </p:nvPr>
        </p:nvSpPr>
        <p:spPr/>
        <p:txBody>
          <a:bodyPr/>
          <a:lstStyle/>
          <a:p>
            <a:r>
              <a:t>1. 医疗行业协会面临的法律风险主要包括医疗行业政策风险、医疗行业市场风险、医疗行业经营风险等，这些风险可能会导致医疗行业协会面临巨额损失、信誉损失等。</a:t>
            </a:r>
          </a:p>
          <a:p>
            <a:r>
              <a:t>2. 医疗行业协会法律风险防控意识薄弱，很多医疗行业协会没有意识到自己在医疗行业发展中面临的法律风险，也没有采取必要的法律风险防控措施，导致法律风险发生时难以应对。</a:t>
            </a:r>
          </a:p>
          <a:p>
            <a:r>
              <a:t>3. 医疗行业协会法律风险防控能力不足，缺乏专业法律知识和经验，无法有效识别和应对法律风险，导致法律风险发生时难以妥善处理。</a:t>
            </a:r>
          </a:p>
        </p:txBody>
      </p:sp>
      <p:sp>
        <p:nvSpPr>
          <p:cNvPr id="5" name="Text Placeholder 4"/>
          <p:cNvSpPr>
            <a:spLocks noGrp="1"/>
          </p:cNvSpPr>
          <p:nvPr>
            <p:ph type="body" idx="3"/>
          </p:nvPr>
        </p:nvSpPr>
        <p:spPr/>
        <p:txBody>
          <a:bodyPr/>
          <a:lstStyle/>
          <a:p>
            <a:r>
              <a:t>医疗行业媒体法律服务需求</a:t>
            </a:r>
          </a:p>
        </p:txBody>
      </p:sp>
      <p:sp>
        <p:nvSpPr>
          <p:cNvPr id="6" name="Content Placeholder 5"/>
          <p:cNvSpPr>
            <a:spLocks noGrp="1"/>
          </p:cNvSpPr>
          <p:nvPr>
            <p:ph sz="half" idx="4"/>
          </p:nvPr>
        </p:nvSpPr>
        <p:spPr/>
        <p:txBody>
          <a:bodyPr/>
          <a:lstStyle/>
          <a:p>
            <a:r>
              <a:t>1. 医疗行业媒体面临的法律风险主要包括医疗行业新闻报道侵权风险、医疗行业广告宣传侵权风险、医疗行业网络舆论侵权风险等，这些风险可能会导致医疗行业媒体面临巨额赔偿、信誉损失等。</a:t>
            </a:r>
          </a:p>
          <a:p>
            <a:r>
              <a:t>2. 医疗行业媒体法律风险防控意识薄弱，很多医疗行业媒体没有意识到自己在医疗行业报道中面临的法律风险，也没有采取必要的法律风险防控措施，导致法律风险发生时难以应对。</a:t>
            </a:r>
          </a:p>
          <a:p>
            <a:r>
              <a:t>3. 医疗行业媒体法律风险防控能力不足，缺乏专业法律知识和经验，无法有效识别和应对法律风险，导致法律风险发生时难以妥善处理。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医疗健康行业法律服务竞争格局分析</a:t>
            </a:r>
          </a:p>
        </p:txBody>
      </p:sp>
      <p:sp>
        <p:nvSpPr>
          <p:cNvPr id="3" name="Subtitle 2"/>
          <p:cNvSpPr>
            <a:spLocks noGrp="1"/>
          </p:cNvSpPr>
          <p:nvPr>
            <p:ph type="subTitle" idx="1"/>
          </p:nvPr>
        </p:nvSpPr>
        <p:spPr/>
        <p:txBody>
          <a:bodyPr/>
          <a:lstStyle/>
          <a:p>
            <a:r>
              <a:t>医疗健康行业法律服务市场竞争研究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医疗健康行业法律服务竞争格局分析</a:t>
            </a:r>
          </a:p>
        </p:txBody>
      </p:sp>
      <p:sp>
        <p:nvSpPr>
          <p:cNvPr id="3" name="Text Placeholder 2"/>
          <p:cNvSpPr>
            <a:spLocks noGrp="1"/>
          </p:cNvSpPr>
          <p:nvPr>
            <p:ph type="body" idx="1"/>
          </p:nvPr>
        </p:nvSpPr>
        <p:spPr/>
        <p:txBody>
          <a:bodyPr/>
          <a:lstStyle/>
          <a:p>
            <a:r>
              <a:t>医疗健康行业法律服务市场竞争格局-区域竞争格局分析</a:t>
            </a:r>
          </a:p>
        </p:txBody>
      </p:sp>
      <p:sp>
        <p:nvSpPr>
          <p:cNvPr id="4" name="Content Placeholder 3"/>
          <p:cNvSpPr>
            <a:spLocks noGrp="1"/>
          </p:cNvSpPr>
          <p:nvPr>
            <p:ph sz="half" idx="2"/>
          </p:nvPr>
        </p:nvSpPr>
        <p:spPr/>
        <p:txBody>
          <a:bodyPr/>
          <a:lstStyle/>
          <a:p>
            <a:r>
              <a:t>1. 医疗健康行业法律服务市场呈现出明显的区域性特征，各地区的竞争格局差异较大。</a:t>
            </a:r>
          </a:p>
          <a:p>
            <a:r>
              <a:t>2. 发达地区，医疗健康行业法律服务市场竞争激烈，服务机构众多，行业集中度较高。</a:t>
            </a:r>
          </a:p>
          <a:p>
            <a:r>
              <a:t>3. 中西部地区，医疗健康行业法律服务市场竞争相对缓和，服务机构数量较少，行业集中度较低。</a:t>
            </a:r>
          </a:p>
        </p:txBody>
      </p:sp>
      <p:sp>
        <p:nvSpPr>
          <p:cNvPr id="5" name="Text Placeholder 4"/>
          <p:cNvSpPr>
            <a:spLocks noGrp="1"/>
          </p:cNvSpPr>
          <p:nvPr>
            <p:ph type="body" idx="3"/>
          </p:nvPr>
        </p:nvSpPr>
        <p:spPr/>
        <p:txBody>
          <a:bodyPr/>
          <a:lstStyle/>
          <a:p>
            <a:r>
              <a:t>医疗健康行业法律服务市场竞争格局-规模竞争格局分析</a:t>
            </a:r>
          </a:p>
        </p:txBody>
      </p:sp>
      <p:sp>
        <p:nvSpPr>
          <p:cNvPr id="6" name="Content Placeholder 5"/>
          <p:cNvSpPr>
            <a:spLocks noGrp="1"/>
          </p:cNvSpPr>
          <p:nvPr>
            <p:ph sz="half" idx="4"/>
          </p:nvPr>
        </p:nvSpPr>
        <p:spPr/>
        <p:txBody>
          <a:bodyPr/>
          <a:lstStyle/>
          <a:p>
            <a:r>
              <a:t>1. 大型医疗健康法律服务机构占据市场的主导地位，市场份额较高。</a:t>
            </a:r>
          </a:p>
          <a:p>
            <a:r>
              <a:t>2. 中小型医疗健康法律服务机构数量众多，但市场份额较小，竞争激烈。</a:t>
            </a:r>
          </a:p>
          <a:p>
            <a:r>
              <a:t>3. 未来，随着医疗健康行业的发展，大型医疗健康法律服务机构将进一步扩大市场份额，中小型医疗健康法律服务机构生存空间将受到进一步挤压。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医疗健康行业法律服务竞争格局分析</a:t>
            </a:r>
          </a:p>
        </p:txBody>
      </p:sp>
      <p:sp>
        <p:nvSpPr>
          <p:cNvPr id="3" name="Text Placeholder 2"/>
          <p:cNvSpPr>
            <a:spLocks noGrp="1"/>
          </p:cNvSpPr>
          <p:nvPr>
            <p:ph type="body" idx="1"/>
          </p:nvPr>
        </p:nvSpPr>
        <p:spPr/>
        <p:txBody>
          <a:bodyPr/>
          <a:lstStyle/>
          <a:p>
            <a:r>
              <a:t>医疗健康行业法律服务市场竞争格局-专业化竞争格局分析</a:t>
            </a:r>
          </a:p>
        </p:txBody>
      </p:sp>
      <p:sp>
        <p:nvSpPr>
          <p:cNvPr id="4" name="Content Placeholder 3"/>
          <p:cNvSpPr>
            <a:spLocks noGrp="1"/>
          </p:cNvSpPr>
          <p:nvPr>
            <p:ph sz="half" idx="2"/>
          </p:nvPr>
        </p:nvSpPr>
        <p:spPr/>
        <p:txBody>
          <a:bodyPr/>
          <a:lstStyle/>
          <a:p>
            <a:r>
              <a:t>1. 医疗健康行业法律服务专业化程度不断提高，各服务机构的专业分工日益明显。</a:t>
            </a:r>
          </a:p>
          <a:p>
            <a:r>
              <a:t>2. 专注于医疗健康行业法律服务的机构数量不断增加，专业服务水平不断提高。</a:t>
            </a:r>
          </a:p>
          <a:p>
            <a:r>
              <a:t>3. 未来，医疗健康行业法律服务专业化水平将进一步提高，各服务机构将专注于更细分的专业领域，服务质量将进一步提升。</a:t>
            </a:r>
          </a:p>
        </p:txBody>
      </p:sp>
      <p:sp>
        <p:nvSpPr>
          <p:cNvPr id="5" name="Text Placeholder 4"/>
          <p:cNvSpPr>
            <a:spLocks noGrp="1"/>
          </p:cNvSpPr>
          <p:nvPr>
            <p:ph type="body" idx="3"/>
          </p:nvPr>
        </p:nvSpPr>
        <p:spPr/>
        <p:txBody>
          <a:bodyPr/>
          <a:lstStyle/>
          <a:p>
            <a:r>
              <a:t>医疗健康行业法律服务市场竞争格局-创新竞争格局分析</a:t>
            </a:r>
          </a:p>
        </p:txBody>
      </p:sp>
      <p:sp>
        <p:nvSpPr>
          <p:cNvPr id="6" name="Content Placeholder 5"/>
          <p:cNvSpPr>
            <a:spLocks noGrp="1"/>
          </p:cNvSpPr>
          <p:nvPr>
            <p:ph sz="half" idx="4"/>
          </p:nvPr>
        </p:nvSpPr>
        <p:spPr/>
        <p:txBody>
          <a:bodyPr/>
          <a:lstStyle/>
          <a:p>
            <a:r>
              <a:t>1. 医疗健康行业法律服务机构不断创新服务模式和服务内容，以满足医疗健康行业客户的不断变化的需求。</a:t>
            </a:r>
          </a:p>
          <a:p>
            <a:r>
              <a:t>2. 人工智能、大数据等新技术在医疗健康行业法律服务领域得到广泛应用，提高了服务效率和服务质量。</a:t>
            </a:r>
          </a:p>
          <a:p>
            <a:r>
              <a:t>3. 未来，医疗健康行业法律服务机构将继续加大创新力度，探索新的服务模式和服务内容，以保持竞争优势。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医疗健康行业法律服务竞争格局分析</a:t>
            </a:r>
          </a:p>
        </p:txBody>
      </p:sp>
      <p:sp>
        <p:nvSpPr>
          <p:cNvPr id="3" name="Content Placeholder 2"/>
          <p:cNvSpPr>
            <a:spLocks noGrp="1"/>
          </p:cNvSpPr>
          <p:nvPr>
            <p:ph sz="half" idx="2"/>
          </p:nvPr>
        </p:nvSpPr>
        <p:spPr/>
        <p:txBody>
          <a:bodyPr/>
          <a:lstStyle/>
          <a:p>
            <a:r>
              <a:t>1. 医疗健康行业法律服务价格总体呈上升趋势，但不同服务机构的服务价格差异较大。</a:t>
            </a:r>
          </a:p>
          <a:p>
            <a:r>
              <a:t>2. 大型医疗健康法律服务机构的服务价格相对较高，中小型医疗健康法律服务机构的服务价格相对较低。</a:t>
            </a:r>
          </a:p>
          <a:p>
            <a:r>
              <a:t>3. 未来，医疗健康行业法律服务价格将继续上涨，但涨幅将有所放缓。</a:t>
            </a:r>
          </a:p>
        </p:txBody>
      </p:sp>
      <p:sp>
        <p:nvSpPr>
          <p:cNvPr id="4" name="Text Placeholder 3"/>
          <p:cNvSpPr>
            <a:spLocks noGrp="1"/>
          </p:cNvSpPr>
          <p:nvPr>
            <p:ph type="body" idx="3"/>
          </p:nvPr>
        </p:nvSpPr>
        <p:spPr/>
        <p:txBody>
          <a:bodyPr/>
          <a:lstStyle/>
          <a:p>
            <a:r>
              <a:t>医疗健康行业法律服务市场竞争格局-服务质量竞争格局分析</a:t>
            </a:r>
          </a:p>
        </p:txBody>
      </p:sp>
      <p:sp>
        <p:nvSpPr>
          <p:cNvPr id="5" name="Content Placeholder 4"/>
          <p:cNvSpPr>
            <a:spLocks noGrp="1"/>
          </p:cNvSpPr>
          <p:nvPr>
            <p:ph sz="half" idx="4"/>
          </p:nvPr>
        </p:nvSpPr>
        <p:spPr/>
        <p:txBody>
          <a:bodyPr/>
          <a:lstStyle/>
          <a:p>
            <a:r>
              <a:t>1. 医疗健康行业法律服务机构的服务质量参差不齐，各机构的服务质量差异较大。</a:t>
            </a:r>
          </a:p>
          <a:p>
            <a:r>
              <a:t>2. 大型医疗健康法律服务机构的服务质量总体较好，中小型医疗健康法律服务机构的服务质量总体较差。</a:t>
            </a:r>
          </a:p>
          <a:p>
            <a:r>
              <a:t>3. 未来，医疗健康行业法律服务机构将更加重视服务质量的提升，以赢得客户的信任和青睐。</a:t>
            </a:r>
          </a:p>
        </p:txBody>
      </p:sp>
      <p:sp>
        <p:nvSpPr>
          <p:cNvPr id="6" name="Text Placeholder 5"/>
          <p:cNvSpPr>
            <a:spLocks noGrp="1"/>
          </p:cNvSpPr>
          <p:nvPr>
            <p:ph type="body" idx="1"/>
          </p:nvPr>
        </p:nvSpPr>
        <p:spPr/>
        <p:txBody>
          <a:bodyPr/>
          <a:lstStyle/>
          <a:p>
            <a:r>
              <a:t>医疗健康行业法律服务市场竞争格局-价格竞争格局分析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医疗健康行业法律服务市场主要竞争策略分析</a:t>
            </a:r>
          </a:p>
        </p:txBody>
      </p:sp>
      <p:sp>
        <p:nvSpPr>
          <p:cNvPr id="3" name="Subtitle 2"/>
          <p:cNvSpPr>
            <a:spLocks noGrp="1"/>
          </p:cNvSpPr>
          <p:nvPr>
            <p:ph type="subTitle" idx="1"/>
          </p:nvPr>
        </p:nvSpPr>
        <p:spPr/>
        <p:txBody>
          <a:bodyPr/>
          <a:lstStyle/>
          <a:p>
            <a:r>
              <a:t>医疗健康行业法律服务市场竞争研究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https://d.book118.com/865132244201011110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医疗健康行业法律服务市场现状与发展趋势分析</vt:lpstr>
      <vt:lpstr> 医疗健康行业法律服务市场现状与发展趋势分析</vt:lpstr>
      <vt:lpstr> 主要医疗健康法律服务提供者的市场份额、产品和服务分析</vt:lpstr>
      <vt:lpstr> 主要医疗健康法律服务提供者的市场份额、产品和服务分析</vt:lpstr>
      <vt:lpstr> 医疗健康行业法律服务需求方痛点和需求分析</vt:lpstr>
      <vt:lpstr> 医疗健康行业法律服务需求方痛点和需求分析</vt:lpstr>
      <vt:lpstr> 医疗健康行业法律服务需求方痛点和需求分析</vt:lpstr>
      <vt:lpstr> 医疗健康行业法律服务需求方痛点和需求分析</vt:lpstr>
      <vt:lpstr> 医疗健康行业法律服务竞争格局分析</vt:lpstr>
      <vt:lpstr> 医疗健康行业法律服务竞争格局分析</vt:lpstr>
      <vt:lpstr> 医疗健康行业法律服务竞争格局分析</vt:lpstr>
      <vt:lpstr> 医疗健康行业法律服务竞争格局分析</vt:lpstr>
      <vt:lpstr> 医疗健康行业法律服务市场主要竞争策略分析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2024-09-15T19:23:46.684</cp:lastPrinted>
  <dcterms:created xsi:type="dcterms:W3CDTF">2024-09-15T11:23:46Z</dcterms:created>
  <dcterms:modified xsi:type="dcterms:W3CDTF">2024-09-15T11:23:48Z</dcterms:modified>
</cp:coreProperties>
</file>