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5371F1-C7BD-402C-9BFE-FB90732FD7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C35D0D-4558-4C2B-A5DE-82DCFE2E60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860B91-2C6F-4B2A-ACC0-FD6170E86E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C6C2D4-0DDE-4F8C-9332-D9ACDAE2D8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BCC4B7-53D9-466F-9E01-059BC4AD29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CE413C-D3CE-4685-9A1A-5F13249907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F280D7-6279-4FAB-AFD0-475C4B4DD2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848238-7A18-43FC-B113-681D21648C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F6C9BD-52BD-4C54-B495-374DEDDAB6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B999EF-4342-40B7-A2D9-CD9488DCE8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F77836-B717-4A77-974C-C5361AE0EE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513233304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家中的安全出口和紧急逃生计划</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安全出口概述与重要性</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家庭安全出口设置与规划</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紧急逃生计划制定与执行</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火灾等突发事件应对措施</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地震等自然灾害逃生技巧</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总结：提高家庭安全意识，确保生命安全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安全出口概述与重要性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安全出口定义及作用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安全出口定义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安全出口是指建筑物内设置的专门用于紧急情况下疏散人员的通道或出口，包括疏散楼梯、安全门、逃生窗等。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作用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在火灾、地震等紧急情况下，安全出口能够确保建筑物内人员快速、安全地撤离，减少人员伤亡和财产损失。</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934" r="993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家庭环境中存在诸多安全隐患，如火灾、煤气泄漏、地震等，因此需要设置安全出口以应对紧急情况。</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家庭成员的安全至关重要，特别是老人、儿童等弱势群体，在紧急情况下更需要安全出口提供便捷的逃生通道。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家庭安全出口必要性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成员安全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家庭安全隐患</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快速疏散</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在紧急情况下，时间就是生命。安全出口的设置能够确保家庭成员迅速撤离危险区域，避免延误逃生时机。</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避免拥挤和踩踏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如果家庭中没有设置足够的安全出口，紧急情况下人员容易拥挤在有限的通道内，增加踩踏事故的风险。安全出口的设置能够分散人流，降低事故发生的可能性。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提高自救能力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了解并掌握家庭安全出口的位置和使用方法，能够提高家庭成员的自救能力，使其在紧急情况下能够冷静应对，有效逃生。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紧急情况下安全出口意义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家庭安全出口设置与规划</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9509" b="950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门窗作为安全出口考虑因素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门窗的数量和位置</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确保每个房间至少有两个安全出口，如门和窗，它们的位置应便于快速逃生。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门窗的质量和开启方式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选择质量可靠的门窗，并定期进行检查和维护。门窗的开启方式应简单易懂，以便在紧急情况下迅速打开。</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逃生通道的畅通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确保门窗外的逃生通道畅通无阻，如清理杂物、移除障碍物等。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逃生通道的标识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在阳台、露台等逃生设施上设置明显的标识，以便在紧急情况下快速识别和使用。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阳台和露台的利用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阳台和露台可以作为紧急逃生的辅助设施，确保它们的安全性和可用性。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逃生绳和缓降器的配备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在阳台或露台上配备逃生绳和缓降器，以便在紧急情况下迅速逃生。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阳台、露台等辅助逃生设施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确保楼梯间畅通无阻，避免堆放杂物。楼梯的扶手应牢固可靠，以便在紧急情况下提供支撑。</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楼梯间的安全性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走廊应保持足够的宽度，以便在紧急情况下快速通行。同时，确保走廊的照明充足，以便在黑暗中迅速找到逃生路线。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走廊的宽度和照明</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在楼梯间、走廊等关键位置设置明显的安全出口标识，以便在紧急情况下快速找到逃生路线。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安全出口的标识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楼梯间、走廊等通道布局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紧急逃生计划制定与执行</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575" r="1457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评估家庭安全风险</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了解家中可能存在的安全隐患，如火灾、地震等，并评估每个房间的安全状况。</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绘制家庭逃生地图</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根据房屋结构和安全出口位置，绘制一份详细的家庭逃生地图，标明所有可能的逃生路径。</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确定集合地点</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选择一个离家较远且安全的地方作为家庭成员逃生后的集合地点。</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制定详细紧急逃生计划步骤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指定逃生指挥员</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选择一位冷静、果断的家庭成员担任逃生指挥员，负责在紧急情况下指挥家庭成员按照计划逃生。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分配任务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根据家庭成员的年龄和能力，分配不同的任务，如打开门窗、携带重要物品等。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确保每个人都了解计划</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向所有家庭成员详细解释逃生计划，确保他们了解自己在计划中的角色和任务。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家庭成员角色分配与任务明确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检查并更新逃生计划</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定期检查逃生计划的可行性，并根据实际情况进行必要的更新和调整。</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提高家庭成员的安全意识</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通过安全教育、观看安全教育视频等方式，提高家庭成员的安全意识和应对能力。</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定期进行家庭逃生演练</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按照逃生计划，定期进行家庭逃生演练，让家庭成员熟悉逃生路径和程序。</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1423" r="11423"/>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定期演练提高应对能力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https://d.book118.com/865132333044011104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2024-09-13T22:00:04.229</cp:lastPrinted>
  <dcterms:created xsi:type="dcterms:W3CDTF">2024-09-13T14:00:04Z</dcterms:created>
  <dcterms:modified xsi:type="dcterms:W3CDTF">2024-09-13T14:00:06Z</dcterms:modified>
</cp:coreProperties>
</file>