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dp" ContentType="image/vnd.ms-photo"/>
  <Default Extension="wmf" ContentType="image/x-wmf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52" r:id="rId2"/>
    <p:sldMasterId id="2147483770" r:id="rId3"/>
    <p:sldMasterId id="2147483788" r:id="rId4"/>
    <p:sldMasterId id="2147483805" r:id="rId5"/>
  </p:sldMasterIdLst>
  <p:notesMasterIdLst>
    <p:notesMasterId r:id="rId6"/>
  </p:notesMasterIdLst>
  <p:sldIdLst>
    <p:sldId id="259" r:id="rId7"/>
    <p:sldId id="262" r:id="rId8"/>
    <p:sldId id="265" r:id="rId9"/>
    <p:sldId id="268" r:id="rId10"/>
    <p:sldId id="271" r:id="rId11"/>
    <p:sldId id="274" r:id="rId12"/>
    <p:sldId id="277" r:id="rId13"/>
    <p:sldId id="280" r:id="rId14"/>
    <p:sldId id="283" r:id="rId15"/>
    <p:sldId id="286" r:id="rId16"/>
    <p:sldId id="289" r:id="rId17"/>
    <p:sldId id="292" r:id="rId18"/>
    <p:sldId id="295" r:id="rId19"/>
    <p:sldId id="298" r:id="rId20"/>
    <p:sldId id="300" r:id="rId21"/>
  </p:sldIdLst>
  <p:sldSz cx="12192000" cy="6858000"/>
  <p:notesSz cx="6858000" cy="9144000"/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4.xml" /><Relationship Id="rId11" Type="http://schemas.openxmlformats.org/officeDocument/2006/relationships/slide" Target="slides/slide5.xml" /><Relationship Id="rId12" Type="http://schemas.openxmlformats.org/officeDocument/2006/relationships/slide" Target="slides/slide6.xml" /><Relationship Id="rId13" Type="http://schemas.openxmlformats.org/officeDocument/2006/relationships/slide" Target="slides/slide7.xml" /><Relationship Id="rId14" Type="http://schemas.openxmlformats.org/officeDocument/2006/relationships/slide" Target="slides/slide8.xml" /><Relationship Id="rId15" Type="http://schemas.openxmlformats.org/officeDocument/2006/relationships/slide" Target="slides/slide9.xml" /><Relationship Id="rId16" Type="http://schemas.openxmlformats.org/officeDocument/2006/relationships/slide" Target="slides/slide10.xml" /><Relationship Id="rId17" Type="http://schemas.openxmlformats.org/officeDocument/2006/relationships/slide" Target="slides/slide11.xml" /><Relationship Id="rId18" Type="http://schemas.openxmlformats.org/officeDocument/2006/relationships/slide" Target="slides/slide12.xml" /><Relationship Id="rId19" Type="http://schemas.openxmlformats.org/officeDocument/2006/relationships/slide" Target="slides/slide13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4.xml" /><Relationship Id="rId21" Type="http://schemas.openxmlformats.org/officeDocument/2006/relationships/slide" Target="slides/slide15.xml" /><Relationship Id="rId22" Type="http://schemas.openxmlformats.org/officeDocument/2006/relationships/tags" Target="tags/tag174.xml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slideMaster" Target="slideMasters/slideMaster4.xml" /><Relationship Id="rId5" Type="http://schemas.openxmlformats.org/officeDocument/2006/relationships/slideMaster" Target="slideMasters/slideMaster5.xml" /><Relationship Id="rId6" Type="http://schemas.openxmlformats.org/officeDocument/2006/relationships/notesMaster" Target="notesMasters/notesMaster1.xml" /><Relationship Id="rId7" Type="http://schemas.openxmlformats.org/officeDocument/2006/relationships/slide" Target="slides/slide1.xml" /><Relationship Id="rId8" Type="http://schemas.openxmlformats.org/officeDocument/2006/relationships/slide" Target="slides/slide2.xml" /><Relationship Id="rId9" Type="http://schemas.openxmlformats.org/officeDocument/2006/relationships/slide" Target="slides/slide3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5.wmf" /><Relationship Id="rId2" Type="http://schemas.openxmlformats.org/officeDocument/2006/relationships/image" Target="../media/image26.wmf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6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defRPr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defRPr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思源黑体 CN Bold" panose="020b0800000000000000" pitchFamily="34" charset="-122"/>
        <a:ea typeface="思源黑体 CN Bold" panose="020b0800000000000000" pitchFamily="34" charset="-122"/>
        <a:cs typeface="思源黑体 CN Bold" panose="020b0800000000000000" pitchFamily="34" charset="-12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思源黑体 CN Bold" panose="020b0800000000000000" pitchFamily="34" charset="-122"/>
        <a:ea typeface="思源黑体 CN Bold" panose="020b0800000000000000" pitchFamily="34" charset="-122"/>
        <a:cs typeface="思源黑体 CN Bold" panose="020b0800000000000000" pitchFamily="34" charset="-122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思源黑体 CN Bold" panose="020b0800000000000000" pitchFamily="34" charset="-122"/>
        <a:ea typeface="思源黑体 CN Bold" panose="020b0800000000000000" pitchFamily="34" charset="-122"/>
        <a:cs typeface="思源黑体 CN Bold" panose="020b0800000000000000" pitchFamily="34" charset="-122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思源黑体 CN Bold" panose="020b0800000000000000" pitchFamily="34" charset="-122"/>
        <a:ea typeface="思源黑体 CN Bold" panose="020b0800000000000000" pitchFamily="34" charset="-122"/>
        <a:cs typeface="思源黑体 CN Bold" panose="020b0800000000000000" pitchFamily="34" charset="-122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思源黑体 CN Bold" panose="020b0800000000000000" pitchFamily="34" charset="-122"/>
        <a:ea typeface="思源黑体 CN Bold" panose="020b0800000000000000" pitchFamily="34" charset="-122"/>
        <a:cs typeface="思源黑体 CN Bold" panose="020b0800000000000000" pitchFamily="34" charset="-122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B74BD-509B-4AE4-98A9-8EA600F96356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50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21506" name="备注占位符 2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2150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F5BC7C9-BA31-4C34-BB07-210B3A10FB55}" type="slidenum">
              <a:rPr lang="zh-CN" altLang="en-US"/>
              <a:t>8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B74BD-509B-4AE4-98A9-8EA600F96356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image" Target="../media/image2.png" /><Relationship Id="rId3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image" Target="../media/image4.png" /><Relationship Id="rId3" Type="http://schemas.openxmlformats.org/officeDocument/2006/relationships/image" Target="../media/image5.png" /><Relationship Id="rId4" Type="http://schemas.openxmlformats.org/officeDocument/2006/relationships/slideMaster" Target="../slideMasters/slideMaster3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image" Target="../media/image2.png" /><Relationship Id="rId3" Type="http://schemas.openxmlformats.org/officeDocument/2006/relationships/slideMaster" Target="../slideMasters/slideMaster3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slideMaster" Target="../slideMasters/slideMaster3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image" Target="../media/image2.png" /><Relationship Id="rId3" Type="http://schemas.openxmlformats.org/officeDocument/2006/relationships/slideMaster" Target="../slideMasters/slideMaster3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slideMaster" Target="../slideMasters/slideMaster3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slideMaster" Target="../slideMasters/slideMaster3.xml" /></Relationships>
</file>

<file path=ppt/slideLayouts/_rels/slideLayout3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image" Target="../media/image6.png" /><Relationship Id="rId3" Type="http://schemas.openxmlformats.org/officeDocument/2006/relationships/image" Target="../media/image7.png" /><Relationship Id="rId4" Type="http://schemas.microsoft.com/office/2007/relationships/hdphoto" Target="../media/image8.wdp" /><Relationship Id="rId5" Type="http://schemas.openxmlformats.org/officeDocument/2006/relationships/slideMaster" Target="../slideMasters/slideMaster3.xml" /></Relationships>
</file>

<file path=ppt/slideLayouts/_rels/slideLayout3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slideMaster" Target="../slideMasters/slideMaster3.xml" /></Relationships>
</file>

<file path=ppt/slideLayouts/_rels/slideLayout3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image" Target="../media/image6.png" /><Relationship Id="rId3" Type="http://schemas.openxmlformats.org/officeDocument/2006/relationships/image" Target="../media/image9.png" /><Relationship Id="rId4" Type="http://schemas.openxmlformats.org/officeDocument/2006/relationships/slideMaster" Target="../slideMasters/slideMaster3.xml" /></Relationships>
</file>

<file path=ppt/slideLayouts/_rels/slideLayout3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image" Target="../media/image6.png" /><Relationship Id="rId3" Type="http://schemas.openxmlformats.org/officeDocument/2006/relationships/image" Target="../media/image10.png" /><Relationship Id="rId4" Type="http://schemas.microsoft.com/office/2007/relationships/hdphoto" Target="../media/image8.wdp" /><Relationship Id="rId5" Type="http://schemas.openxmlformats.org/officeDocument/2006/relationships/slideMaster" Target="../slideMasters/slideMaster3.xml" /></Relationships>
</file>

<file path=ppt/slideLayouts/_rels/slideLayout3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image" Target="../media/image6.png" /><Relationship Id="rId3" Type="http://schemas.openxmlformats.org/officeDocument/2006/relationships/image" Target="../media/image7.png" /><Relationship Id="rId4" Type="http://schemas.microsoft.com/office/2007/relationships/hdphoto" Target="../media/image8.wdp" /><Relationship Id="rId5" Type="http://schemas.openxmlformats.org/officeDocument/2006/relationships/slideMaster" Target="../slideMasters/slideMaster3.xml" /></Relationships>
</file>

<file path=ppt/slideLayouts/_rels/slideLayout3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slideMaster" Target="../slideMasters/slideMaster3.xml" /></Relationships>
</file>

<file path=ppt/slideLayouts/_rels/slideLayout3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1.png" /><Relationship Id="rId2" Type="http://schemas.openxmlformats.org/officeDocument/2006/relationships/image" Target="../media/image12.png" /><Relationship Id="rId3" Type="http://schemas.openxmlformats.org/officeDocument/2006/relationships/slideMaster" Target="../slideMasters/slideMaster3.xml" /></Relationships>
</file>

<file path=ppt/slideLayouts/_rels/slideLayout3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3.png" /><Relationship Id="rId2" Type="http://schemas.openxmlformats.org/officeDocument/2006/relationships/image" Target="../media/image1.png" /><Relationship Id="rId3" Type="http://schemas.openxmlformats.org/officeDocument/2006/relationships/image" Target="../media/image14.png" /><Relationship Id="rId4" Type="http://schemas.openxmlformats.org/officeDocument/2006/relationships/slideMaster" Target="../slideMasters/slideMaster3.xml" /></Relationships>
</file>

<file path=ppt/slideLayouts/_rels/slideLayout3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image" Target="../media/image4.png" /><Relationship Id="rId3" Type="http://schemas.openxmlformats.org/officeDocument/2006/relationships/image" Target="../media/image5.png" /><Relationship Id="rId4" Type="http://schemas.openxmlformats.org/officeDocument/2006/relationships/slideMaster" Target="../slideMasters/slideMaster3.xml" /></Relationships>
</file>

<file path=ppt/slideLayouts/_rels/slideLayout3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5.jpeg" /><Relationship Id="rId2" Type="http://schemas.openxmlformats.org/officeDocument/2006/relationships/image" Target="../media/image16.png" /><Relationship Id="rId3" Type="http://schemas.openxmlformats.org/officeDocument/2006/relationships/slideMaster" Target="../slideMasters/slideMaster3.xml" /></Relationships>
</file>

<file path=ppt/slideLayouts/_rels/slideLayout4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4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image" Target="../media/image4.png" /><Relationship Id="rId3" Type="http://schemas.openxmlformats.org/officeDocument/2006/relationships/image" Target="../media/image5.png" /><Relationship Id="rId4" Type="http://schemas.openxmlformats.org/officeDocument/2006/relationships/slideMaster" Target="../slideMasters/slideMaster4.xml" /></Relationships>
</file>

<file path=ppt/slideLayouts/_rels/slideLayout4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image" Target="../media/image2.png" /><Relationship Id="rId3" Type="http://schemas.openxmlformats.org/officeDocument/2006/relationships/slideMaster" Target="../slideMasters/slideMaster4.xml" /></Relationships>
</file>

<file path=ppt/slideLayouts/_rels/slideLayout4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slideMaster" Target="../slideMasters/slideMaster4.xml" /></Relationships>
</file>

<file path=ppt/slideLayouts/_rels/slideLayout4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image" Target="../media/image2.png" /><Relationship Id="rId3" Type="http://schemas.openxmlformats.org/officeDocument/2006/relationships/slideMaster" Target="../slideMasters/slideMaster4.xml" /></Relationships>
</file>

<file path=ppt/slideLayouts/_rels/slideLayout4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slideMaster" Target="../slideMasters/slideMaster4.xml" /></Relationships>
</file>

<file path=ppt/slideLayouts/_rels/slideLayout4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6.xml" /><Relationship Id="rId3" Type="http://schemas.openxmlformats.org/officeDocument/2006/relationships/tags" Target="../tags/tag7.xml" /><Relationship Id="rId4" Type="http://schemas.openxmlformats.org/officeDocument/2006/relationships/tags" Target="../tags/tag8.xml" /><Relationship Id="rId5" Type="http://schemas.openxmlformats.org/officeDocument/2006/relationships/tags" Target="../tags/tag9.xml" /><Relationship Id="rId6" Type="http://schemas.openxmlformats.org/officeDocument/2006/relationships/tags" Target="../tags/tag10.xml" /><Relationship Id="rId7" Type="http://schemas.openxmlformats.org/officeDocument/2006/relationships/slideMaster" Target="../slideMasters/slideMaster4.xml" /></Relationships>
</file>

<file path=ppt/slideLayouts/_rels/slideLayout4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image" Target="../media/image6.png" /><Relationship Id="rId3" Type="http://schemas.openxmlformats.org/officeDocument/2006/relationships/image" Target="../media/image7.png" /><Relationship Id="rId4" Type="http://schemas.microsoft.com/office/2007/relationships/hdphoto" Target="../media/image8.wdp" /><Relationship Id="rId5" Type="http://schemas.openxmlformats.org/officeDocument/2006/relationships/slideMaster" Target="../slideMasters/slideMaster4.xml" /></Relationships>
</file>

<file path=ppt/slideLayouts/_rels/slideLayout4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slideMaster" Target="../slideMasters/slideMaster4.xml" /></Relationships>
</file>

<file path=ppt/slideLayouts/_rels/slideLayout4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image" Target="../media/image6.png" /><Relationship Id="rId3" Type="http://schemas.openxmlformats.org/officeDocument/2006/relationships/image" Target="../media/image9.png" /><Relationship Id="rId4" Type="http://schemas.openxmlformats.org/officeDocument/2006/relationships/slideMaster" Target="../slideMasters/slideMaster4.xml" /></Relationships>
</file>

<file path=ppt/slideLayouts/_rels/slideLayout5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image" Target="../media/image6.png" /><Relationship Id="rId3" Type="http://schemas.openxmlformats.org/officeDocument/2006/relationships/image" Target="../media/image10.png" /><Relationship Id="rId4" Type="http://schemas.microsoft.com/office/2007/relationships/hdphoto" Target="../media/image8.wdp" /><Relationship Id="rId5" Type="http://schemas.openxmlformats.org/officeDocument/2006/relationships/slideMaster" Target="../slideMasters/slideMaster4.xml" /></Relationships>
</file>

<file path=ppt/slideLayouts/_rels/slideLayout5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image" Target="../media/image6.png" /><Relationship Id="rId3" Type="http://schemas.openxmlformats.org/officeDocument/2006/relationships/image" Target="../media/image7.png" /><Relationship Id="rId4" Type="http://schemas.microsoft.com/office/2007/relationships/hdphoto" Target="../media/image8.wdp" /><Relationship Id="rId5" Type="http://schemas.openxmlformats.org/officeDocument/2006/relationships/slideMaster" Target="../slideMasters/slideMaster4.xml" /></Relationships>
</file>

<file path=ppt/slideLayouts/_rels/slideLayout5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slideMaster" Target="../slideMasters/slideMaster4.xml" /></Relationships>
</file>

<file path=ppt/slideLayouts/_rels/slideLayout5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1.png" /><Relationship Id="rId2" Type="http://schemas.openxmlformats.org/officeDocument/2006/relationships/image" Target="../media/image12.png" /><Relationship Id="rId3" Type="http://schemas.openxmlformats.org/officeDocument/2006/relationships/slideMaster" Target="../slideMasters/slideMaster4.xml" /></Relationships>
</file>

<file path=ppt/slideLayouts/_rels/slideLayout5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3.png" /><Relationship Id="rId2" Type="http://schemas.openxmlformats.org/officeDocument/2006/relationships/image" Target="../media/image1.png" /><Relationship Id="rId3" Type="http://schemas.openxmlformats.org/officeDocument/2006/relationships/image" Target="../media/image14.png" /><Relationship Id="rId4" Type="http://schemas.openxmlformats.org/officeDocument/2006/relationships/slideMaster" Target="../slideMasters/slideMaster4.xml" /></Relationships>
</file>

<file path=ppt/slideLayouts/_rels/slideLayout5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image" Target="../media/image4.png" /><Relationship Id="rId3" Type="http://schemas.openxmlformats.org/officeDocument/2006/relationships/image" Target="../media/image5.png" /><Relationship Id="rId4" Type="http://schemas.openxmlformats.org/officeDocument/2006/relationships/slideMaster" Target="../slideMasters/slideMaster4.xml" /></Relationships>
</file>

<file path=ppt/slideLayouts/_rels/slideLayout5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5.jpeg" /><Relationship Id="rId2" Type="http://schemas.openxmlformats.org/officeDocument/2006/relationships/image" Target="../media/image16.png" /><Relationship Id="rId3" Type="http://schemas.openxmlformats.org/officeDocument/2006/relationships/slideMaster" Target="../slideMasters/slideMaster4.xml" /></Relationships>
</file>

<file path=ppt/slideLayouts/_rels/slideLayout5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5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image" Target="../media/image4.png" /><Relationship Id="rId3" Type="http://schemas.openxmlformats.org/officeDocument/2006/relationships/image" Target="../media/image5.png" /><Relationship Id="rId4" Type="http://schemas.openxmlformats.org/officeDocument/2006/relationships/slideMaster" Target="../slideMasters/slideMaster5.xml" /></Relationships>
</file>

<file path=ppt/slideLayouts/_rels/slideLayout5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image" Target="../media/image2.png" /><Relationship Id="rId3" Type="http://schemas.openxmlformats.org/officeDocument/2006/relationships/slideMaster" Target="../slideMasters/slideMaster5.xml" /></Relationships>
</file>

<file path=ppt/slideLayouts/_rels/slideLayout6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slideMaster" Target="../slideMasters/slideMaster5.xml" /></Relationships>
</file>

<file path=ppt/slideLayouts/_rels/slideLayout6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image" Target="../media/image2.png" /><Relationship Id="rId3" Type="http://schemas.openxmlformats.org/officeDocument/2006/relationships/slideMaster" Target="../slideMasters/slideMaster5.xml" /></Relationships>
</file>

<file path=ppt/slideLayouts/_rels/slideLayout6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slideMaster" Target="../slideMasters/slideMaster5.xml" /></Relationships>
</file>

<file path=ppt/slideLayouts/_rels/slideLayout6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tags" Target="../tags/tag15.xml" /><Relationship Id="rId7" Type="http://schemas.openxmlformats.org/officeDocument/2006/relationships/slideMaster" Target="../slideMasters/slideMaster5.xml" /></Relationships>
</file>

<file path=ppt/slideLayouts/_rels/slideLayout6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image" Target="../media/image6.png" /><Relationship Id="rId3" Type="http://schemas.openxmlformats.org/officeDocument/2006/relationships/image" Target="../media/image7.png" /><Relationship Id="rId4" Type="http://schemas.microsoft.com/office/2007/relationships/hdphoto" Target="../media/image8.wdp" /><Relationship Id="rId5" Type="http://schemas.openxmlformats.org/officeDocument/2006/relationships/slideMaster" Target="../slideMasters/slideMaster5.xml" /></Relationships>
</file>

<file path=ppt/slideLayouts/_rels/slideLayout6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slideMaster" Target="../slideMasters/slideMaster5.xml" /></Relationships>
</file>

<file path=ppt/slideLayouts/_rels/slideLayout6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image" Target="../media/image6.png" /><Relationship Id="rId3" Type="http://schemas.openxmlformats.org/officeDocument/2006/relationships/image" Target="../media/image9.png" /><Relationship Id="rId4" Type="http://schemas.openxmlformats.org/officeDocument/2006/relationships/slideMaster" Target="../slideMasters/slideMaster5.xml" /></Relationships>
</file>

<file path=ppt/slideLayouts/_rels/slideLayout6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image" Target="../media/image6.png" /><Relationship Id="rId3" Type="http://schemas.openxmlformats.org/officeDocument/2006/relationships/image" Target="../media/image10.png" /><Relationship Id="rId4" Type="http://schemas.microsoft.com/office/2007/relationships/hdphoto" Target="../media/image8.wdp" /><Relationship Id="rId5" Type="http://schemas.openxmlformats.org/officeDocument/2006/relationships/slideMaster" Target="../slideMasters/slideMaster5.xml" /></Relationships>
</file>

<file path=ppt/slideLayouts/_rels/slideLayout6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image" Target="../media/image6.png" /><Relationship Id="rId3" Type="http://schemas.openxmlformats.org/officeDocument/2006/relationships/image" Target="../media/image7.png" /><Relationship Id="rId4" Type="http://schemas.microsoft.com/office/2007/relationships/hdphoto" Target="../media/image8.wdp" /><Relationship Id="rId5" Type="http://schemas.openxmlformats.org/officeDocument/2006/relationships/slideMaster" Target="../slideMasters/slideMaster5.xml" /></Relationships>
</file>

<file path=ppt/slideLayouts/_rels/slideLayout6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slideMaster" Target="../slideMasters/slideMaster5.xml" /></Relationships>
</file>

<file path=ppt/slideLayouts/_rels/slideLayout7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1.png" /><Relationship Id="rId2" Type="http://schemas.openxmlformats.org/officeDocument/2006/relationships/image" Target="../media/image12.png" /><Relationship Id="rId3" Type="http://schemas.openxmlformats.org/officeDocument/2006/relationships/slideMaster" Target="../slideMasters/slideMaster5.xml" /></Relationships>
</file>

<file path=ppt/slideLayouts/_rels/slideLayout7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3.png" /><Relationship Id="rId2" Type="http://schemas.openxmlformats.org/officeDocument/2006/relationships/image" Target="../media/image1.png" /><Relationship Id="rId3" Type="http://schemas.openxmlformats.org/officeDocument/2006/relationships/image" Target="../media/image14.png" /><Relationship Id="rId4" Type="http://schemas.openxmlformats.org/officeDocument/2006/relationships/slideMaster" Target="../slideMasters/slideMaster5.xml" /></Relationships>
</file>

<file path=ppt/slideLayouts/_rels/slideLayout7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image" Target="../media/image4.png" /><Relationship Id="rId3" Type="http://schemas.openxmlformats.org/officeDocument/2006/relationships/image" Target="../media/image5.png" /><Relationship Id="rId4" Type="http://schemas.openxmlformats.org/officeDocument/2006/relationships/slideMaster" Target="../slideMasters/slideMaster5.xml" /></Relationships>
</file>

<file path=ppt/slideLayouts/_rels/slideLayout7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5.jpeg" /><Relationship Id="rId2" Type="http://schemas.openxmlformats.org/officeDocument/2006/relationships/image" Target="../media/image16.png" /><Relationship Id="rId3" Type="http://schemas.openxmlformats.org/officeDocument/2006/relationships/slideMaster" Target="../slideMasters/slideMaster5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8EE4B9-88B5-45B9-A0B3-EB7CF10FDA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6C6334-321A-4181-A97A-AB870EFBCF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4DC837-C0CD-4F22-A274-4BD843904F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F59F079-DD8F-4895-9F24-ECD867BAE8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E93993E-3A49-4CA8-843B-5741411D7E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22F73AD-3ADF-43B3-A3FE-F483E5A9D1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4AA05E7-C3C6-4DAE-A826-54719597D1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6C1D0A3-DF22-4316-9CCB-0BFD14FF29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7D357E1-95AC-46AA-80FD-2F83C3AAE6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AF66A1-421F-421E-B4CB-9E2A4ECBD0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59CA4C-6111-469A-9722-291911C2E3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76672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05728" y="1600200"/>
            <a:ext cx="5376672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5" y="1778438"/>
            <a:ext cx="4873575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5" y="2665379"/>
            <a:ext cx="4873575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9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9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/>
              <a:t/>
            </a:fld>
            <a:endParaRPr lang="zh-CN" altLang="en-US"/>
          </a:p>
        </p:txBody>
      </p:sp>
      <p:pic>
        <p:nvPicPr>
          <p:cNvPr id="5" name="PPT世界-2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>
            <a:off x="-1" y="10610"/>
            <a:ext cx="12191999" cy="6847390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6" name="PPT世界-5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 rot="10800000">
            <a:off x="-1" y="-4314"/>
            <a:ext cx="12192000" cy="6862313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4" name="图片 23" descr="051e169627bbf1d4bc4ff7ae110d3b47967bf6151ecde-BFwOTh副本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6260" y="1085851"/>
            <a:ext cx="3806308" cy="3806308"/>
          </a:xfrm>
          <a:prstGeom prst="rect">
            <a:avLst/>
          </a:prstGeom>
        </p:spPr>
      </p:pic>
      <p:grpSp>
        <p:nvGrpSpPr>
          <p:cNvPr id="31" name="组合 30"/>
          <p:cNvGrpSpPr/>
          <p:nvPr userDrawn="1"/>
        </p:nvGrpSpPr>
        <p:grpSpPr>
          <a:xfrm>
            <a:off x="4400645" y="2086895"/>
            <a:ext cx="5755824" cy="1947091"/>
            <a:chOff x="5015816" y="2270270"/>
            <a:chExt cx="5755824" cy="1947091"/>
          </a:xfrm>
        </p:grpSpPr>
        <p:grpSp>
          <p:nvGrpSpPr>
            <p:cNvPr id="26" name="组合 25"/>
            <p:cNvGrpSpPr/>
            <p:nvPr userDrawn="1"/>
          </p:nvGrpSpPr>
          <p:grpSpPr>
            <a:xfrm>
              <a:off x="5015816" y="2270270"/>
              <a:ext cx="5755824" cy="1947091"/>
              <a:chOff x="5892699" y="2080490"/>
              <a:chExt cx="5755824" cy="1947091"/>
            </a:xfrm>
          </p:grpSpPr>
          <p:sp>
            <p:nvSpPr>
              <p:cNvPr id="27" name="PPT世界-7"/>
              <p:cNvSpPr/>
              <p:nvPr/>
            </p:nvSpPr>
            <p:spPr>
              <a:xfrm flipH="1">
                <a:off x="5892699" y="2080490"/>
                <a:ext cx="5750075" cy="13234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zh-CN" altLang="en-US" sz="8000">
                    <a:solidFill>
                      <a:schemeClr val="accent1"/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</a:rPr>
                  <a:t>课前导入</a:t>
                </a:r>
                <a:endParaRPr lang="zh-CN" altLang="en-US" sz="8000">
                  <a:solidFill>
                    <a:schemeClr val="accent1"/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</a:endParaRPr>
              </a:p>
            </p:txBody>
          </p:sp>
          <p:cxnSp>
            <p:nvCxnSpPr>
              <p:cNvPr id="28" name="PPT世界-9"/>
              <p:cNvCxnSpPr/>
              <p:nvPr/>
            </p:nvCxnSpPr>
            <p:spPr>
              <a:xfrm flipH="1">
                <a:off x="7432958" y="4027581"/>
                <a:ext cx="4215565" cy="0"/>
              </a:xfrm>
              <a:prstGeom prst="line">
                <a:avLst/>
              </a:prstGeom>
              <a:noFill/>
              <a:ln w="38100" cap="flat" cmpd="sng" algn="ctr">
                <a:solidFill>
                  <a:sysClr val="windowText" lastClr="000000">
                    <a:lumMod val="75000"/>
                    <a:lumOff val="25000"/>
                  </a:sysClr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29" name="PPT世界-2-4"/>
            <p:cNvSpPr txBox="1"/>
            <p:nvPr userDrawn="1"/>
          </p:nvSpPr>
          <p:spPr>
            <a:xfrm>
              <a:off x="6734904" y="3583162"/>
              <a:ext cx="383488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6000" b="0" i="0" u="none" strike="noStrike" kern="1200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oswald" panose="00000500000000000000" pitchFamily="2" charset="0"/>
                  <a:ea typeface="等线" panose="02010600030101010101" charset="-122"/>
                  <a:cs typeface="Aharoni" panose="02010803020104030203" pitchFamily="2" charset="-79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 defTabSz="1219200">
                <a:defRPr/>
              </a:pPr>
              <a:r>
                <a:rPr lang="en-US" altLang="zh-CN" sz="2800">
                  <a:solidFill>
                    <a:srgbClr val="8B4CDC"/>
                  </a:solidFill>
                  <a:latin typeface="Monotype Corsiva" panose="03010101010201010101" pitchFamily="66" charset="0"/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rPr>
                <a:t>Lead in</a:t>
              </a:r>
              <a:endParaRPr lang="zh-CN" altLang="en-US" sz="2800">
                <a:solidFill>
                  <a:srgbClr val="8B4CDC"/>
                </a:solidFill>
                <a:latin typeface="Monotype Corsiva" panose="03010101010201010101" pitchFamily="66" charset="0"/>
                <a:ea typeface="思源黑体 CN Light" panose="020b0500000000000000" pitchFamily="34" charset="-122"/>
                <a:cs typeface="思源黑体 CN Bold" panose="020b0800000000000000" pitchFamily="34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0573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PT世界-2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>
            <a:off x="1" y="0"/>
            <a:ext cx="9114971" cy="6858000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3" name="PPT世界-5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 rot="10800000">
            <a:off x="9356232" y="1"/>
            <a:ext cx="2835767" cy="213359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8" name="图片 7" descr="image-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00685" y="233045"/>
            <a:ext cx="1089025" cy="472440"/>
          </a:xfrm>
          <a:prstGeom prst="rect">
            <a:avLst/>
          </a:prstGeom>
        </p:spPr>
      </p:pic>
      <p:pic>
        <p:nvPicPr>
          <p:cNvPr id="9" name="图片 8" descr="图层 13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6405" y="1388852"/>
            <a:ext cx="4386859" cy="356445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学习目标页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1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 flipV="1">
            <a:off x="1" y="-1"/>
            <a:ext cx="1369066" cy="103006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4" name="PPT世界-2"/>
          <p:cNvGrpSpPr/>
          <p:nvPr userDrawn="1"/>
        </p:nvGrpSpPr>
        <p:grpSpPr>
          <a:xfrm>
            <a:off x="357133" y="199072"/>
            <a:ext cx="3003025" cy="830997"/>
            <a:chOff x="7123433" y="1135243"/>
            <a:chExt cx="3003025" cy="830997"/>
          </a:xfrm>
        </p:grpSpPr>
        <p:sp>
          <p:nvSpPr>
            <p:cNvPr id="5" name="PPT世界-2-1"/>
            <p:cNvSpPr/>
            <p:nvPr/>
          </p:nvSpPr>
          <p:spPr>
            <a:xfrm>
              <a:off x="7731368" y="1262244"/>
              <a:ext cx="301783" cy="301783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6" name="PPT世界-2-2"/>
            <p:cNvSpPr txBox="1"/>
            <p:nvPr/>
          </p:nvSpPr>
          <p:spPr>
            <a:xfrm>
              <a:off x="7123433" y="1135243"/>
              <a:ext cx="94850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6000" b="0" i="0" u="none" strike="noStrike" kern="1200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oswald" panose="00000500000000000000" pitchFamily="2" charset="0"/>
                  <a:ea typeface="等线" panose="02010600030101010101" charset="-122"/>
                  <a:cs typeface="Aharoni" panose="02010803020104030203" pitchFamily="2" charset="-79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200">
                <a:defRPr/>
              </a:pPr>
              <a:r>
                <a:rPr lang="en-US" altLang="zh-CN" sz="4800">
                  <a:solidFill>
                    <a:schemeClr val="accent3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思源黑体 CN Bold" panose="020b0800000000000000" pitchFamily="34" charset="-122"/>
                </a:rPr>
                <a:t>01.</a:t>
              </a:r>
              <a:endParaRPr lang="zh-CN" altLang="en-US" sz="4800">
                <a:solidFill>
                  <a:schemeClr val="accent3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7" name="PPT世界-2-3"/>
            <p:cNvSpPr/>
            <p:nvPr/>
          </p:nvSpPr>
          <p:spPr>
            <a:xfrm>
              <a:off x="8264881" y="1187285"/>
              <a:ext cx="18261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00">
                <a:defRPr/>
              </a:pPr>
              <a:r>
                <a:rPr lang="zh-CN" altLang="en-US" sz="32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rPr>
                <a:t>学习目标</a:t>
              </a:r>
              <a:endParaRPr lang="zh-CN" altLang="en-US" sz="3200">
                <a:solidFill>
                  <a:prstClr val="black">
                    <a:lumMod val="65000"/>
                    <a:lumOff val="35000"/>
                  </a:prstClr>
                </a:solidFill>
                <a:ea typeface="思源黑体 CN Bold" panose="020b0800000000000000" pitchFamily="34" charset="-122"/>
                <a:cs typeface="思源黑体 CN Bold" panose="020b0800000000000000" pitchFamily="34" charset="-122"/>
                <a:sym typeface="+mn-lt"/>
              </a:endParaRPr>
            </a:p>
          </p:txBody>
        </p:sp>
        <p:sp>
          <p:nvSpPr>
            <p:cNvPr id="8" name="PPT世界-2-4"/>
            <p:cNvSpPr txBox="1"/>
            <p:nvPr/>
          </p:nvSpPr>
          <p:spPr>
            <a:xfrm>
              <a:off x="8300317" y="1704629"/>
              <a:ext cx="182614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6000" b="0" i="0" u="none" strike="noStrike" kern="1200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oswald" panose="00000500000000000000" pitchFamily="2" charset="0"/>
                  <a:ea typeface="等线" panose="02010600030101010101" charset="-122"/>
                  <a:cs typeface="Aharoni" panose="02010803020104030203" pitchFamily="2" charset="-79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 defTabSz="1219200">
                <a:defRPr/>
              </a:pPr>
              <a:r>
                <a:rPr lang="en-US" altLang="zh-CN" sz="11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rPr>
                <a:t>Leaning objectives</a:t>
              </a:r>
              <a:endParaRPr lang="zh-CN" altLang="en-US" sz="1100">
                <a:solidFill>
                  <a:prstClr val="black">
                    <a:lumMod val="75000"/>
                    <a:lumOff val="25000"/>
                  </a:prstClr>
                </a:solidFill>
                <a:latin typeface="思源黑体 CN Light" panose="020b0500000000000000" pitchFamily="34" charset="-122"/>
                <a:ea typeface="思源黑体 CN Light" panose="020b0500000000000000" pitchFamily="34" charset="-122"/>
                <a:cs typeface="思源黑体 CN Bold" panose="020b0800000000000000" pitchFamily="34" charset="-122"/>
              </a:endParaRPr>
            </a:p>
          </p:txBody>
        </p:sp>
      </p:grpSp>
      <p:pic>
        <p:nvPicPr>
          <p:cNvPr id="12" name="PPT世界-4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 rot="10800000" flipV="1">
            <a:off x="11128586" y="6057900"/>
            <a:ext cx="1063412" cy="80009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3" name="PPT世界-10"/>
          <p:cNvSpPr/>
          <p:nvPr userDrawn="1"/>
        </p:nvSpPr>
        <p:spPr>
          <a:xfrm>
            <a:off x="3858895" y="1666154"/>
            <a:ext cx="389255" cy="387350"/>
          </a:xfrm>
          <a:prstGeom prst="roundRect">
            <a:avLst>
              <a:gd name="adj" fmla="val 50000"/>
            </a:avLst>
          </a:prstGeom>
          <a:gradFill>
            <a:gsLst>
              <a:gs pos="4800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outerShdw dist="50800" dir="2700000" algn="tl" rotWithShape="0">
              <a:schemeClr val="accent3"/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ker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rPr>
              <a:t>1</a:t>
            </a:r>
            <a:endParaRPr lang="zh-CN" altLang="en-US" ker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Bold" panose="020b0800000000000000" pitchFamily="34" charset="-122"/>
              <a:ea typeface="思源黑体 CN Bold" panose="020b0800000000000000" pitchFamily="34" charset="-122"/>
              <a:cs typeface="思源黑体 CN Bold" panose="020b0800000000000000" pitchFamily="34" charset="-122"/>
            </a:endParaRPr>
          </a:p>
        </p:txBody>
      </p:sp>
      <p:pic>
        <p:nvPicPr>
          <p:cNvPr id="14" name="图片 13" descr="051e169627bbf1d4bc4ff7ae110d3b47967bf6151ecde-BFwOTh副本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3646" y="1666154"/>
            <a:ext cx="3030202" cy="3030202"/>
          </a:xfrm>
          <a:prstGeom prst="rect">
            <a:avLst/>
          </a:prstGeom>
        </p:spPr>
      </p:pic>
      <p:sp>
        <p:nvSpPr>
          <p:cNvPr id="15" name="PPT世界-10"/>
          <p:cNvSpPr/>
          <p:nvPr userDrawn="1"/>
        </p:nvSpPr>
        <p:spPr>
          <a:xfrm>
            <a:off x="3858895" y="3121693"/>
            <a:ext cx="389255" cy="387350"/>
          </a:xfrm>
          <a:prstGeom prst="roundRect">
            <a:avLst>
              <a:gd name="adj" fmla="val 50000"/>
            </a:avLst>
          </a:prstGeom>
          <a:gradFill>
            <a:gsLst>
              <a:gs pos="4800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outerShdw dist="50800" dir="2700000" algn="tl" rotWithShape="0">
              <a:schemeClr val="accent3"/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ker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rPr>
              <a:t>2</a:t>
            </a:r>
            <a:endParaRPr lang="zh-CN" altLang="en-US" ker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Bold" panose="020b0800000000000000" pitchFamily="34" charset="-122"/>
              <a:ea typeface="思源黑体 CN Bold" panose="020b0800000000000000" pitchFamily="34" charset="-122"/>
              <a:cs typeface="思源黑体 CN Bold" panose="020b0800000000000000" pitchFamily="34" charset="-122"/>
            </a:endParaRPr>
          </a:p>
        </p:txBody>
      </p:sp>
      <p:sp>
        <p:nvSpPr>
          <p:cNvPr id="16" name="PPT世界-10"/>
          <p:cNvSpPr/>
          <p:nvPr userDrawn="1"/>
        </p:nvSpPr>
        <p:spPr>
          <a:xfrm>
            <a:off x="3858894" y="4577232"/>
            <a:ext cx="389255" cy="387350"/>
          </a:xfrm>
          <a:prstGeom prst="roundRect">
            <a:avLst>
              <a:gd name="adj" fmla="val 50000"/>
            </a:avLst>
          </a:prstGeom>
          <a:gradFill>
            <a:gsLst>
              <a:gs pos="4800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outerShdw dist="50800" dir="2700000" algn="tl" rotWithShape="0">
              <a:schemeClr val="accent3"/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ker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rPr>
              <a:t>3</a:t>
            </a:r>
            <a:endParaRPr lang="zh-CN" altLang="en-US" ker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Bold" panose="020b0800000000000000" pitchFamily="34" charset="-122"/>
              <a:ea typeface="思源黑体 CN Bold" panose="020b0800000000000000" pitchFamily="34" charset="-122"/>
              <a:cs typeface="思源黑体 CN Bold" panose="020b0800000000000000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1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2" presetID="31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31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6" grpId="0" animBg="1"/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重点难点页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1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 flipV="1">
            <a:off x="1" y="-1"/>
            <a:ext cx="1369066" cy="103006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4" name="PPT世界-2"/>
          <p:cNvGrpSpPr/>
          <p:nvPr userDrawn="1"/>
        </p:nvGrpSpPr>
        <p:grpSpPr>
          <a:xfrm>
            <a:off x="357133" y="199072"/>
            <a:ext cx="2967589" cy="830997"/>
            <a:chOff x="7123433" y="1135243"/>
            <a:chExt cx="2967589" cy="830997"/>
          </a:xfrm>
        </p:grpSpPr>
        <p:sp>
          <p:nvSpPr>
            <p:cNvPr id="5" name="PPT世界-2-1"/>
            <p:cNvSpPr/>
            <p:nvPr/>
          </p:nvSpPr>
          <p:spPr>
            <a:xfrm>
              <a:off x="7731368" y="1262244"/>
              <a:ext cx="301783" cy="301783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6" name="PPT世界-2-2"/>
            <p:cNvSpPr txBox="1"/>
            <p:nvPr/>
          </p:nvSpPr>
          <p:spPr>
            <a:xfrm>
              <a:off x="7123433" y="1135243"/>
              <a:ext cx="94850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6000" b="0" i="0" u="none" strike="noStrike" kern="1200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oswald" panose="00000500000000000000" pitchFamily="2" charset="0"/>
                  <a:ea typeface="等线" panose="02010600030101010101" charset="-122"/>
                  <a:cs typeface="Aharoni" panose="02010803020104030203" pitchFamily="2" charset="-79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200">
                <a:defRPr/>
              </a:pPr>
              <a:r>
                <a:rPr lang="en-US" altLang="zh-CN" sz="4800">
                  <a:solidFill>
                    <a:schemeClr val="accent3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思源黑体 CN Bold" panose="020b0800000000000000" pitchFamily="34" charset="-122"/>
                </a:rPr>
                <a:t>02.</a:t>
              </a:r>
              <a:endParaRPr lang="zh-CN" altLang="en-US" sz="4800">
                <a:solidFill>
                  <a:schemeClr val="accent3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7" name="PPT世界-2-3"/>
            <p:cNvSpPr/>
            <p:nvPr/>
          </p:nvSpPr>
          <p:spPr>
            <a:xfrm>
              <a:off x="8264881" y="1187285"/>
              <a:ext cx="18261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00">
                <a:defRPr/>
              </a:pPr>
              <a:r>
                <a:rPr lang="zh-CN" altLang="en-US" sz="32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rPr>
                <a:t>重点难点</a:t>
              </a:r>
              <a:endParaRPr lang="zh-CN" altLang="en-US" sz="3200">
                <a:solidFill>
                  <a:prstClr val="black">
                    <a:lumMod val="65000"/>
                    <a:lumOff val="35000"/>
                  </a:prstClr>
                </a:solidFill>
                <a:ea typeface="思源黑体 CN Bold" panose="020b0800000000000000" pitchFamily="34" charset="-122"/>
                <a:cs typeface="思源黑体 CN Bold" panose="020b0800000000000000" pitchFamily="34" charset="-122"/>
                <a:sym typeface="+mn-lt"/>
              </a:endParaRPr>
            </a:p>
          </p:txBody>
        </p:sp>
        <p:sp>
          <p:nvSpPr>
            <p:cNvPr id="8" name="PPT世界-2-4"/>
            <p:cNvSpPr txBox="1"/>
            <p:nvPr/>
          </p:nvSpPr>
          <p:spPr>
            <a:xfrm>
              <a:off x="8264881" y="1698968"/>
              <a:ext cx="174186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6000" b="0" i="0" u="none" strike="noStrike" kern="1200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oswald" panose="00000500000000000000" pitchFamily="2" charset="0"/>
                  <a:ea typeface="等线" panose="02010600030101010101" charset="-122"/>
                  <a:cs typeface="Aharoni" panose="02010803020104030203" pitchFamily="2" charset="-79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 defTabSz="1219200">
                <a:defRPr/>
              </a:pPr>
              <a:r>
                <a:rPr lang="en-US" altLang="zh-CN" sz="11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rPr>
                <a:t>Leaning points</a:t>
              </a:r>
              <a:endParaRPr lang="zh-CN" altLang="en-US" sz="1100">
                <a:solidFill>
                  <a:prstClr val="black">
                    <a:lumMod val="75000"/>
                    <a:lumOff val="25000"/>
                  </a:prstClr>
                </a:solidFill>
                <a:latin typeface="思源黑体 CN Light" panose="020b0500000000000000" pitchFamily="34" charset="-122"/>
                <a:ea typeface="思源黑体 CN Light" panose="020b0500000000000000" pitchFamily="34" charset="-122"/>
                <a:cs typeface="思源黑体 CN Bold" panose="020b0800000000000000" pitchFamily="34" charset="-122"/>
              </a:endParaRPr>
            </a:p>
          </p:txBody>
        </p:sp>
      </p:grpSp>
      <p:pic>
        <p:nvPicPr>
          <p:cNvPr id="12" name="PPT世界-4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 rot="10800000" flipV="1">
            <a:off x="11128586" y="6057900"/>
            <a:ext cx="1063412" cy="80009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3" name="PPT世界-10"/>
          <p:cNvSpPr/>
          <p:nvPr userDrawn="1"/>
        </p:nvSpPr>
        <p:spPr>
          <a:xfrm>
            <a:off x="998507" y="1956727"/>
            <a:ext cx="2241942" cy="523219"/>
          </a:xfrm>
          <a:prstGeom prst="roundRect">
            <a:avLst>
              <a:gd name="adj" fmla="val 50000"/>
            </a:avLst>
          </a:prstGeom>
          <a:gradFill>
            <a:gsLst>
              <a:gs pos="4800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outerShdw dist="50800" dir="2700000" algn="tl" rotWithShape="0">
              <a:schemeClr val="accent3"/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ker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rPr>
              <a:t>学习重点</a:t>
            </a:r>
            <a:endParaRPr lang="zh-CN" altLang="en-US" sz="2800" ker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Bold" panose="020b0800000000000000" pitchFamily="34" charset="-122"/>
              <a:ea typeface="思源黑体 CN Bold" panose="020b0800000000000000" pitchFamily="34" charset="-122"/>
              <a:cs typeface="思源黑体 CN Bold" panose="020b0800000000000000" pitchFamily="34" charset="-122"/>
            </a:endParaRPr>
          </a:p>
        </p:txBody>
      </p:sp>
      <p:sp>
        <p:nvSpPr>
          <p:cNvPr id="15" name="PPT世界-10"/>
          <p:cNvSpPr/>
          <p:nvPr userDrawn="1"/>
        </p:nvSpPr>
        <p:spPr>
          <a:xfrm>
            <a:off x="998507" y="3412266"/>
            <a:ext cx="2241942" cy="523219"/>
          </a:xfrm>
          <a:prstGeom prst="roundRect">
            <a:avLst>
              <a:gd name="adj" fmla="val 50000"/>
            </a:avLst>
          </a:prstGeom>
          <a:gradFill>
            <a:gsLst>
              <a:gs pos="4800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outerShdw dist="50800" dir="2700000" algn="tl" rotWithShape="0">
              <a:schemeClr val="accent3"/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ker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rPr>
              <a:t>学习难点</a:t>
            </a:r>
            <a:endParaRPr lang="zh-CN" altLang="en-US" sz="2800" ker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Bold" panose="020b0800000000000000" pitchFamily="34" charset="-122"/>
              <a:ea typeface="思源黑体 CN Bold" panose="020b0800000000000000" pitchFamily="34" charset="-122"/>
              <a:cs typeface="思源黑体 CN Bold" panose="020b0800000000000000" pitchFamily="34" charset="-122"/>
            </a:endParaRPr>
          </a:p>
        </p:txBody>
      </p:sp>
      <p:sp>
        <p:nvSpPr>
          <p:cNvPr id="16" name="PPT世界-10"/>
          <p:cNvSpPr/>
          <p:nvPr userDrawn="1"/>
        </p:nvSpPr>
        <p:spPr>
          <a:xfrm>
            <a:off x="998506" y="4867805"/>
            <a:ext cx="2241942" cy="523219"/>
          </a:xfrm>
          <a:prstGeom prst="roundRect">
            <a:avLst>
              <a:gd name="adj" fmla="val 50000"/>
            </a:avLst>
          </a:prstGeom>
          <a:gradFill>
            <a:gsLst>
              <a:gs pos="4800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outerShdw dist="50800" dir="2700000" algn="tl" rotWithShape="0">
              <a:schemeClr val="accent3"/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ker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rPr>
              <a:t>核心素养</a:t>
            </a:r>
            <a:endParaRPr lang="zh-CN" altLang="en-US" sz="2800" ker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Bold" panose="020b0800000000000000" pitchFamily="34" charset="-122"/>
              <a:ea typeface="思源黑体 CN Bold" panose="020b0800000000000000" pitchFamily="34" charset="-122"/>
              <a:cs typeface="思源黑体 CN Bold" panose="020b0800000000000000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6" grpId="0" animBg="1"/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课前引入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PT世界-2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>
            <a:off x="-1" y="10610"/>
            <a:ext cx="12191999" cy="6847390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3" name="PPT世界-5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 rot="10800000">
            <a:off x="-1" y="-4314"/>
            <a:ext cx="12192000" cy="6862313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4" name="图片 23" descr="051e169627bbf1d4bc4ff7ae110d3b47967bf6151ecde-BFwOTh副本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6260" y="1085851"/>
            <a:ext cx="3806308" cy="3806308"/>
          </a:xfrm>
          <a:prstGeom prst="rect">
            <a:avLst/>
          </a:prstGeom>
        </p:spPr>
      </p:pic>
      <p:grpSp>
        <p:nvGrpSpPr>
          <p:cNvPr id="31" name="组合 30"/>
          <p:cNvGrpSpPr/>
          <p:nvPr userDrawn="1"/>
        </p:nvGrpSpPr>
        <p:grpSpPr>
          <a:xfrm>
            <a:off x="4400645" y="2086895"/>
            <a:ext cx="5755824" cy="1947091"/>
            <a:chOff x="5015816" y="2270270"/>
            <a:chExt cx="5755824" cy="1947091"/>
          </a:xfrm>
        </p:grpSpPr>
        <p:grpSp>
          <p:nvGrpSpPr>
            <p:cNvPr id="26" name="组合 25"/>
            <p:cNvGrpSpPr/>
            <p:nvPr userDrawn="1"/>
          </p:nvGrpSpPr>
          <p:grpSpPr>
            <a:xfrm>
              <a:off x="5015816" y="2270270"/>
              <a:ext cx="5755824" cy="1947091"/>
              <a:chOff x="5892699" y="2080490"/>
              <a:chExt cx="5755824" cy="1947091"/>
            </a:xfrm>
          </p:grpSpPr>
          <p:sp>
            <p:nvSpPr>
              <p:cNvPr id="27" name="PPT世界-7"/>
              <p:cNvSpPr/>
              <p:nvPr/>
            </p:nvSpPr>
            <p:spPr>
              <a:xfrm flipH="1">
                <a:off x="5892699" y="2080490"/>
                <a:ext cx="5750075" cy="13234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zh-CN" altLang="en-US" sz="8000">
                    <a:solidFill>
                      <a:schemeClr val="accent1"/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</a:rPr>
                  <a:t>课前导入</a:t>
                </a:r>
                <a:endParaRPr lang="zh-CN" altLang="en-US" sz="8000">
                  <a:solidFill>
                    <a:schemeClr val="accent1"/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</a:endParaRPr>
              </a:p>
            </p:txBody>
          </p:sp>
          <p:cxnSp>
            <p:nvCxnSpPr>
              <p:cNvPr id="28" name="PPT世界-9"/>
              <p:cNvCxnSpPr/>
              <p:nvPr/>
            </p:nvCxnSpPr>
            <p:spPr>
              <a:xfrm flipH="1">
                <a:off x="7432958" y="4027581"/>
                <a:ext cx="4215565" cy="0"/>
              </a:xfrm>
              <a:prstGeom prst="line">
                <a:avLst/>
              </a:prstGeom>
              <a:noFill/>
              <a:ln w="38100" cap="flat" cmpd="sng" algn="ctr">
                <a:solidFill>
                  <a:sysClr val="windowText" lastClr="000000">
                    <a:lumMod val="75000"/>
                    <a:lumOff val="25000"/>
                  </a:sysClr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29" name="PPT世界-2-4"/>
            <p:cNvSpPr txBox="1"/>
            <p:nvPr userDrawn="1"/>
          </p:nvSpPr>
          <p:spPr>
            <a:xfrm>
              <a:off x="6734904" y="3583162"/>
              <a:ext cx="383488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6000" b="0" i="0" u="none" strike="noStrike" kern="1200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oswald" panose="00000500000000000000" pitchFamily="2" charset="0"/>
                  <a:ea typeface="等线" panose="02010600030101010101" charset="-122"/>
                  <a:cs typeface="Aharoni" panose="02010803020104030203" pitchFamily="2" charset="-79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 defTabSz="1219200">
                <a:defRPr/>
              </a:pPr>
              <a:r>
                <a:rPr lang="en-US" altLang="zh-CN" sz="2800">
                  <a:solidFill>
                    <a:srgbClr val="8B4CDC"/>
                  </a:solidFill>
                  <a:latin typeface="Monotype Corsiva" panose="03010101010201010101" pitchFamily="66" charset="0"/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rPr>
                <a:t>Lead in</a:t>
              </a:r>
              <a:endParaRPr lang="zh-CN" altLang="en-US" sz="2800">
                <a:solidFill>
                  <a:srgbClr val="8B4CDC"/>
                </a:solidFill>
                <a:latin typeface="Monotype Corsiva" panose="03010101010201010101" pitchFamily="66" charset="0"/>
                <a:ea typeface="思源黑体 CN Light" panose="020b0500000000000000" pitchFamily="34" charset="-122"/>
                <a:cs typeface="思源黑体 CN Bold" panose="020b0800000000000000" pitchFamily="34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知识链接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1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 flipV="1">
            <a:off x="1" y="-1"/>
            <a:ext cx="1369066" cy="103006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2" name="PPT世界-4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 rot="10800000" flipV="1">
            <a:off x="11128586" y="6057900"/>
            <a:ext cx="1063412" cy="80009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10" name="组合 9"/>
          <p:cNvGrpSpPr/>
          <p:nvPr userDrawn="1"/>
        </p:nvGrpSpPr>
        <p:grpSpPr>
          <a:xfrm>
            <a:off x="541027" y="251114"/>
            <a:ext cx="939855" cy="583565"/>
            <a:chOff x="541027" y="251114"/>
            <a:chExt cx="939855" cy="583565"/>
          </a:xfrm>
        </p:grpSpPr>
        <p:grpSp>
          <p:nvGrpSpPr>
            <p:cNvPr id="4" name="PPT世界-2"/>
            <p:cNvGrpSpPr/>
            <p:nvPr userDrawn="1"/>
          </p:nvGrpSpPr>
          <p:grpSpPr>
            <a:xfrm>
              <a:off x="684535" y="251114"/>
              <a:ext cx="796347" cy="583565"/>
              <a:chOff x="7822793" y="1187285"/>
              <a:chExt cx="723699" cy="583565"/>
            </a:xfrm>
          </p:grpSpPr>
          <p:sp>
            <p:nvSpPr>
              <p:cNvPr id="5" name="PPT世界-2-1"/>
              <p:cNvSpPr/>
              <p:nvPr/>
            </p:nvSpPr>
            <p:spPr>
              <a:xfrm>
                <a:off x="7822793" y="1328780"/>
                <a:ext cx="260832" cy="288000"/>
              </a:xfrm>
              <a:prstGeom prst="ellipse">
                <a:avLst/>
              </a:prstGeom>
              <a:solidFill>
                <a:srgbClr val="AA4CE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096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思源黑体 CN Bold" panose="020b0800000000000000" pitchFamily="34" charset="-122"/>
                </a:endParaRPr>
              </a:p>
            </p:txBody>
          </p:sp>
          <p:sp>
            <p:nvSpPr>
              <p:cNvPr id="7" name="PPT世界-2-3"/>
              <p:cNvSpPr/>
              <p:nvPr/>
            </p:nvSpPr>
            <p:spPr>
              <a:xfrm>
                <a:off x="8264881" y="1187285"/>
                <a:ext cx="281611" cy="5835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9600">
                  <a:defRPr/>
                </a:pPr>
                <a:endParaRPr lang="zh-CN" altLang="en-US" sz="32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endParaRPr>
              </a:p>
            </p:txBody>
          </p:sp>
        </p:grpSp>
        <p:sp>
          <p:nvSpPr>
            <p:cNvPr id="2" name="PPT世界-2-1"/>
            <p:cNvSpPr>
              <a:spLocks noChangeAspect="1"/>
            </p:cNvSpPr>
            <p:nvPr userDrawn="1"/>
          </p:nvSpPr>
          <p:spPr>
            <a:xfrm>
              <a:off x="541027" y="567339"/>
              <a:ext cx="144000" cy="144494"/>
            </a:xfrm>
            <a:prstGeom prst="ellipse">
              <a:avLst/>
            </a:prstGeom>
            <a:solidFill>
              <a:srgbClr val="7FC64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9" name="PPT世界-2-1"/>
            <p:cNvSpPr>
              <a:spLocks noChangeAspect="1"/>
            </p:cNvSpPr>
            <p:nvPr userDrawn="1"/>
          </p:nvSpPr>
          <p:spPr>
            <a:xfrm>
              <a:off x="811816" y="548628"/>
              <a:ext cx="216000" cy="216741"/>
            </a:xfrm>
            <a:prstGeom prst="ellipse">
              <a:avLst/>
            </a:prstGeom>
            <a:solidFill>
              <a:srgbClr val="D1624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</p:grp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知识链接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1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 flipV="1">
            <a:off x="1" y="-1"/>
            <a:ext cx="1369066" cy="103006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2" name="PPT世界-4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 rot="10800000" flipV="1">
            <a:off x="11128586" y="6057900"/>
            <a:ext cx="1063412" cy="80009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10" name="组合 9"/>
          <p:cNvGrpSpPr/>
          <p:nvPr userDrawn="1"/>
        </p:nvGrpSpPr>
        <p:grpSpPr>
          <a:xfrm>
            <a:off x="541027" y="251114"/>
            <a:ext cx="939855" cy="583565"/>
            <a:chOff x="541027" y="251114"/>
            <a:chExt cx="939855" cy="583565"/>
          </a:xfrm>
        </p:grpSpPr>
        <p:grpSp>
          <p:nvGrpSpPr>
            <p:cNvPr id="4" name="PPT世界-2"/>
            <p:cNvGrpSpPr/>
            <p:nvPr userDrawn="1"/>
          </p:nvGrpSpPr>
          <p:grpSpPr>
            <a:xfrm>
              <a:off x="684535" y="251114"/>
              <a:ext cx="796347" cy="583565"/>
              <a:chOff x="7822793" y="1187285"/>
              <a:chExt cx="723699" cy="583565"/>
            </a:xfrm>
          </p:grpSpPr>
          <p:sp>
            <p:nvSpPr>
              <p:cNvPr id="5" name="PPT世界-2-1"/>
              <p:cNvSpPr/>
              <p:nvPr/>
            </p:nvSpPr>
            <p:spPr>
              <a:xfrm>
                <a:off x="7822793" y="1328780"/>
                <a:ext cx="260832" cy="288000"/>
              </a:xfrm>
              <a:prstGeom prst="ellipse">
                <a:avLst/>
              </a:prstGeom>
              <a:solidFill>
                <a:srgbClr val="AA4CE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096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思源黑体 CN Bold" panose="020b0800000000000000" pitchFamily="34" charset="-122"/>
                </a:endParaRPr>
              </a:p>
            </p:txBody>
          </p:sp>
          <p:sp>
            <p:nvSpPr>
              <p:cNvPr id="7" name="PPT世界-2-3"/>
              <p:cNvSpPr/>
              <p:nvPr/>
            </p:nvSpPr>
            <p:spPr>
              <a:xfrm>
                <a:off x="8264881" y="1187285"/>
                <a:ext cx="281611" cy="5835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9600">
                  <a:defRPr/>
                </a:pPr>
                <a:endParaRPr lang="zh-CN" altLang="en-US" sz="32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endParaRPr>
              </a:p>
            </p:txBody>
          </p:sp>
        </p:grpSp>
        <p:sp>
          <p:nvSpPr>
            <p:cNvPr id="2" name="PPT世界-2-1"/>
            <p:cNvSpPr>
              <a:spLocks noChangeAspect="1"/>
            </p:cNvSpPr>
            <p:nvPr userDrawn="1"/>
          </p:nvSpPr>
          <p:spPr>
            <a:xfrm>
              <a:off x="541027" y="567339"/>
              <a:ext cx="144000" cy="144494"/>
            </a:xfrm>
            <a:prstGeom prst="ellipse">
              <a:avLst/>
            </a:prstGeom>
            <a:solidFill>
              <a:srgbClr val="7FC64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9" name="PPT世界-2-1"/>
            <p:cNvSpPr>
              <a:spLocks noChangeAspect="1"/>
            </p:cNvSpPr>
            <p:nvPr userDrawn="1"/>
          </p:nvSpPr>
          <p:spPr>
            <a:xfrm>
              <a:off x="811816" y="548628"/>
              <a:ext cx="216000" cy="216741"/>
            </a:xfrm>
            <a:prstGeom prst="ellipse">
              <a:avLst/>
            </a:prstGeom>
            <a:solidFill>
              <a:srgbClr val="D1624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</p:grpSp>
      <p:grpSp>
        <p:nvGrpSpPr>
          <p:cNvPr id="6" name="组合 5"/>
          <p:cNvGrpSpPr/>
          <p:nvPr userDrawn="1"/>
        </p:nvGrpSpPr>
        <p:grpSpPr>
          <a:xfrm>
            <a:off x="541027" y="251114"/>
            <a:ext cx="2639431" cy="778954"/>
            <a:chOff x="541027" y="251114"/>
            <a:chExt cx="2639431" cy="778954"/>
          </a:xfrm>
        </p:grpSpPr>
        <p:grpSp>
          <p:nvGrpSpPr>
            <p:cNvPr id="8" name="PPT世界-2"/>
            <p:cNvGrpSpPr/>
            <p:nvPr userDrawn="1"/>
          </p:nvGrpSpPr>
          <p:grpSpPr>
            <a:xfrm>
              <a:off x="684535" y="251114"/>
              <a:ext cx="2495923" cy="778954"/>
              <a:chOff x="7822793" y="1187285"/>
              <a:chExt cx="2268229" cy="778954"/>
            </a:xfrm>
          </p:grpSpPr>
          <p:sp>
            <p:nvSpPr>
              <p:cNvPr id="11" name="PPT世界-2-1"/>
              <p:cNvSpPr/>
              <p:nvPr>
                <p:custDataLst>
                  <p:tags r:id="rId2"/>
                </p:custDataLst>
              </p:nvPr>
            </p:nvSpPr>
            <p:spPr>
              <a:xfrm>
                <a:off x="7822793" y="1328780"/>
                <a:ext cx="260832" cy="288000"/>
              </a:xfrm>
              <a:prstGeom prst="ellipse">
                <a:avLst/>
              </a:prstGeom>
              <a:solidFill>
                <a:srgbClr val="AA4CE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096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思源黑体 CN Bold" panose="020b0800000000000000" pitchFamily="34" charset="-122"/>
                </a:endParaRPr>
              </a:p>
            </p:txBody>
          </p:sp>
          <p:sp>
            <p:nvSpPr>
              <p:cNvPr id="13" name="PPT世界-2-3"/>
              <p:cNvSpPr/>
              <p:nvPr>
                <p:custDataLst>
                  <p:tags r:id="rId3"/>
                </p:custDataLst>
              </p:nvPr>
            </p:nvSpPr>
            <p:spPr>
              <a:xfrm>
                <a:off x="8264881" y="1187285"/>
                <a:ext cx="182614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9600">
                  <a:defRPr/>
                </a:pPr>
                <a:r>
                  <a:rPr lang="zh-CN" altLang="en-US" sz="320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  <a:sym typeface="+mn-lt"/>
                  </a:rPr>
                  <a:t>知识链接</a:t>
                </a:r>
                <a:endParaRPr lang="zh-CN" altLang="en-US" sz="32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endParaRPr>
              </a:p>
            </p:txBody>
          </p:sp>
          <p:sp>
            <p:nvSpPr>
              <p:cNvPr id="14" name="PPT世界-2-4"/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8300317" y="1704629"/>
                <a:ext cx="159242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6000" b="0" i="0" u="none" strike="noStrike" kern="1200" cap="none" spc="0" normalizeH="0" baseline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oswald" panose="00000500000000000000" pitchFamily="2" charset="0"/>
                    <a:ea typeface="等线" panose="02010600030101010101" charset="-122"/>
                    <a:cs typeface="Aharoni" panose="02010803020104030203" pitchFamily="2" charset="-79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dist" defTabSz="1219200">
                  <a:defRPr/>
                </a:pPr>
                <a:r>
                  <a:rPr lang="en-US" altLang="zh-CN" sz="110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  <a:sym typeface="+mn-lt"/>
                  </a:rPr>
                  <a:t>knowledge link</a:t>
                </a:r>
                <a:endParaRPr lang="zh-CN" altLang="en-US" sz="1100">
                  <a:solidFill>
                    <a:prstClr val="black">
                      <a:lumMod val="75000"/>
                      <a:lumOff val="25000"/>
                    </a:prstClr>
                  </a:solidFill>
                  <a:latin typeface="思源黑体 CN Light" panose="020b0500000000000000" pitchFamily="34" charset="-122"/>
                  <a:ea typeface="思源黑体 CN Light" panose="020b0500000000000000" pitchFamily="34" charset="-122"/>
                  <a:cs typeface="思源黑体 CN Bold" panose="020b0800000000000000" pitchFamily="34" charset="-122"/>
                </a:endParaRPr>
              </a:p>
            </p:txBody>
          </p:sp>
        </p:grpSp>
        <p:sp>
          <p:nvSpPr>
            <p:cNvPr id="15" name="PPT世界-2-1"/>
            <p:cNvSpPr>
              <a:spLocks noChangeAspect="1"/>
            </p:cNvSpPr>
            <p:nvPr userDrawn="1">
              <p:custDataLst>
                <p:tags r:id="rId5"/>
              </p:custDataLst>
            </p:nvPr>
          </p:nvSpPr>
          <p:spPr>
            <a:xfrm>
              <a:off x="541027" y="567339"/>
              <a:ext cx="144000" cy="144494"/>
            </a:xfrm>
            <a:prstGeom prst="ellipse">
              <a:avLst/>
            </a:prstGeom>
            <a:solidFill>
              <a:srgbClr val="7FC64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16" name="PPT世界-2-1"/>
            <p:cNvSpPr>
              <a:spLocks noChangeAspect="1"/>
            </p:cNvSpPr>
            <p:nvPr userDrawn="1">
              <p:custDataLst>
                <p:tags r:id="rId6"/>
              </p:custDataLst>
            </p:nvPr>
          </p:nvSpPr>
          <p:spPr>
            <a:xfrm>
              <a:off x="811816" y="548628"/>
              <a:ext cx="216000" cy="216741"/>
            </a:xfrm>
            <a:prstGeom prst="ellipse">
              <a:avLst/>
            </a:prstGeom>
            <a:solidFill>
              <a:srgbClr val="D1624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</p:grpSp>
    </p:spTree>
  </p:cSld>
  <p:clrMapOvr>
    <a:masterClrMapping/>
  </p:clrMapOvr>
  <p:transition/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学习任务一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2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>
            <a:off x="1" y="1755452"/>
            <a:ext cx="6781799" cy="5102548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4" name="PPT世界-3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 rot="10800000">
            <a:off x="8517080" y="-2"/>
            <a:ext cx="3674917" cy="2764967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1" name="图片 10" descr="713281381aa02e909b666a1bab38feb9e667192d1e4b8-rbKnqz_fw480副本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2580" y="1248459"/>
            <a:ext cx="3661231" cy="2764968"/>
          </a:xfrm>
          <a:prstGeom prst="rect">
            <a:avLst/>
          </a:prstGeom>
        </p:spPr>
      </p:pic>
      <p:grpSp>
        <p:nvGrpSpPr>
          <p:cNvPr id="14" name="组合 13"/>
          <p:cNvGrpSpPr/>
          <p:nvPr userDrawn="1"/>
        </p:nvGrpSpPr>
        <p:grpSpPr>
          <a:xfrm>
            <a:off x="4861766" y="1805929"/>
            <a:ext cx="5492772" cy="830997"/>
            <a:chOff x="6299537" y="1885072"/>
            <a:chExt cx="5492772" cy="830997"/>
          </a:xfrm>
        </p:grpSpPr>
        <p:sp>
          <p:nvSpPr>
            <p:cNvPr id="15" name="PPT世界-7"/>
            <p:cNvSpPr txBox="1"/>
            <p:nvPr userDrawn="1"/>
          </p:nvSpPr>
          <p:spPr>
            <a:xfrm>
              <a:off x="7019022" y="1885072"/>
              <a:ext cx="477328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00">
                <a:defRPr/>
              </a:pPr>
              <a:r>
                <a:rPr lang="zh-CN" altLang="en-US" sz="4800" b="1">
                  <a:solidFill>
                    <a:schemeClr val="accent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思源黑体 CN Bold" panose="020b0800000000000000" pitchFamily="34" charset="-122"/>
                </a:rPr>
                <a:t>学习任务一</a:t>
              </a:r>
              <a:endParaRPr lang="zh-CN" altLang="en-US" sz="4800" b="1">
                <a:solidFill>
                  <a:schemeClr val="accent3"/>
                </a:solidFill>
                <a:latin typeface="楷体" panose="02010609060101010101" pitchFamily="49" charset="-122"/>
                <a:ea typeface="楷体" panose="02010609060101010101" pitchFamily="49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17" name="PPT世界-11"/>
            <p:cNvSpPr/>
            <p:nvPr/>
          </p:nvSpPr>
          <p:spPr>
            <a:xfrm>
              <a:off x="6299537" y="2090797"/>
              <a:ext cx="419547" cy="419546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</p:grpSp>
      <p:pic>
        <p:nvPicPr>
          <p:cNvPr id="20" name="图片 19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61765" y="2205918"/>
            <a:ext cx="6063409" cy="135048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dur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探究新知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1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 flipV="1">
            <a:off x="1" y="-1"/>
            <a:ext cx="1369066" cy="103006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2" name="PPT世界-4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 rot="10800000" flipV="1">
            <a:off x="11128586" y="6057900"/>
            <a:ext cx="1063412" cy="80009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10" name="组合 9"/>
          <p:cNvGrpSpPr/>
          <p:nvPr userDrawn="1"/>
        </p:nvGrpSpPr>
        <p:grpSpPr>
          <a:xfrm>
            <a:off x="541027" y="251114"/>
            <a:ext cx="2456117" cy="778954"/>
            <a:chOff x="541027" y="251114"/>
            <a:chExt cx="2456117" cy="778954"/>
          </a:xfrm>
        </p:grpSpPr>
        <p:grpSp>
          <p:nvGrpSpPr>
            <p:cNvPr id="4" name="PPT世界-2"/>
            <p:cNvGrpSpPr/>
            <p:nvPr userDrawn="1"/>
          </p:nvGrpSpPr>
          <p:grpSpPr>
            <a:xfrm>
              <a:off x="684536" y="251114"/>
              <a:ext cx="2312608" cy="778954"/>
              <a:chOff x="7822793" y="1187285"/>
              <a:chExt cx="2101637" cy="778954"/>
            </a:xfrm>
          </p:grpSpPr>
          <p:sp>
            <p:nvSpPr>
              <p:cNvPr id="5" name="PPT世界-2-1"/>
              <p:cNvSpPr>
                <a:spLocks noChangeAspect="1"/>
              </p:cNvSpPr>
              <p:nvPr/>
            </p:nvSpPr>
            <p:spPr>
              <a:xfrm>
                <a:off x="7822793" y="1328780"/>
                <a:ext cx="260832" cy="288000"/>
              </a:xfrm>
              <a:prstGeom prst="ellipse">
                <a:avLst/>
              </a:prstGeom>
              <a:solidFill>
                <a:srgbClr val="AA4CE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096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思源黑体 CN Bold" panose="020b0800000000000000" pitchFamily="34" charset="-122"/>
                </a:endParaRPr>
              </a:p>
            </p:txBody>
          </p:sp>
          <p:sp>
            <p:nvSpPr>
              <p:cNvPr id="7" name="PPT世界-2-3"/>
              <p:cNvSpPr/>
              <p:nvPr/>
            </p:nvSpPr>
            <p:spPr>
              <a:xfrm>
                <a:off x="8264881" y="1187285"/>
                <a:ext cx="165954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9600">
                  <a:defRPr/>
                </a:pPr>
                <a:r>
                  <a:rPr lang="zh-CN" altLang="en-US" sz="320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  <a:sym typeface="+mn-lt"/>
                  </a:rPr>
                  <a:t>探究新知</a:t>
                </a:r>
                <a:endParaRPr lang="zh-CN" altLang="en-US" sz="32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endParaRPr>
              </a:p>
            </p:txBody>
          </p:sp>
          <p:sp>
            <p:nvSpPr>
              <p:cNvPr id="8" name="PPT世界-2-4"/>
              <p:cNvSpPr txBox="1"/>
              <p:nvPr/>
            </p:nvSpPr>
            <p:spPr>
              <a:xfrm>
                <a:off x="8300317" y="1704629"/>
                <a:ext cx="159242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6000" b="0" i="0" u="none" strike="noStrike" kern="1200" cap="none" spc="0" normalizeH="0" baseline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oswald" panose="00000500000000000000" pitchFamily="2" charset="0"/>
                    <a:ea typeface="等线" panose="02010600030101010101" charset="-122"/>
                    <a:cs typeface="Aharoni" panose="02010803020104030203" pitchFamily="2" charset="-79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dist" defTabSz="1219200">
                  <a:defRPr/>
                </a:pPr>
                <a:r>
                  <a:rPr lang="en-US" altLang="zh-CN" sz="110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  <a:sym typeface="+mn-lt"/>
                  </a:rPr>
                  <a:t>presentation</a:t>
                </a:r>
                <a:endParaRPr lang="zh-CN" altLang="en-US" sz="1100">
                  <a:solidFill>
                    <a:prstClr val="black">
                      <a:lumMod val="75000"/>
                      <a:lumOff val="25000"/>
                    </a:prstClr>
                  </a:solidFill>
                  <a:latin typeface="思源黑体 CN Light" panose="020b0500000000000000" pitchFamily="34" charset="-122"/>
                  <a:ea typeface="思源黑体 CN Light" panose="020b0500000000000000" pitchFamily="34" charset="-122"/>
                  <a:cs typeface="思源黑体 CN Bold" panose="020b0800000000000000" pitchFamily="34" charset="-122"/>
                </a:endParaRPr>
              </a:p>
            </p:txBody>
          </p:sp>
        </p:grpSp>
        <p:sp>
          <p:nvSpPr>
            <p:cNvPr id="2" name="PPT世界-2-1"/>
            <p:cNvSpPr>
              <a:spLocks noChangeAspect="1"/>
            </p:cNvSpPr>
            <p:nvPr userDrawn="1"/>
          </p:nvSpPr>
          <p:spPr>
            <a:xfrm>
              <a:off x="541027" y="567339"/>
              <a:ext cx="144000" cy="144494"/>
            </a:xfrm>
            <a:prstGeom prst="ellipse">
              <a:avLst/>
            </a:prstGeom>
            <a:solidFill>
              <a:srgbClr val="7FC64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9" name="PPT世界-2-1"/>
            <p:cNvSpPr>
              <a:spLocks noChangeAspect="1"/>
            </p:cNvSpPr>
            <p:nvPr userDrawn="1"/>
          </p:nvSpPr>
          <p:spPr>
            <a:xfrm>
              <a:off x="811816" y="548628"/>
              <a:ext cx="216000" cy="216741"/>
            </a:xfrm>
            <a:prstGeom prst="ellipse">
              <a:avLst/>
            </a:prstGeom>
            <a:solidFill>
              <a:srgbClr val="D1624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</p:grpSp>
    </p:spTree>
  </p:cSld>
  <p:clrMapOvr>
    <a:masterClrMapping/>
  </p:clrMapOvr>
  <p:transition/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学习任务二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2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>
            <a:off x="1" y="1755452"/>
            <a:ext cx="6781799" cy="5102548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4" name="PPT世界-3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 rot="10800000">
            <a:off x="8517080" y="-2"/>
            <a:ext cx="3674917" cy="2764967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1" name="图片 10" descr="713281381aa02e909b666a1bab38feb9e667192d1e4b8-rbKnqz_fw480副本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2580" y="1248459"/>
            <a:ext cx="3661231" cy="2764968"/>
          </a:xfrm>
          <a:prstGeom prst="rect">
            <a:avLst/>
          </a:prstGeom>
        </p:spPr>
      </p:pic>
      <p:grpSp>
        <p:nvGrpSpPr>
          <p:cNvPr id="8" name="组合 7"/>
          <p:cNvGrpSpPr/>
          <p:nvPr userDrawn="1"/>
        </p:nvGrpSpPr>
        <p:grpSpPr>
          <a:xfrm>
            <a:off x="4861766" y="1805929"/>
            <a:ext cx="5492772" cy="830997"/>
            <a:chOff x="6299537" y="1885072"/>
            <a:chExt cx="5492772" cy="830997"/>
          </a:xfrm>
        </p:grpSpPr>
        <p:sp>
          <p:nvSpPr>
            <p:cNvPr id="9" name="PPT世界-7"/>
            <p:cNvSpPr txBox="1"/>
            <p:nvPr userDrawn="1"/>
          </p:nvSpPr>
          <p:spPr>
            <a:xfrm>
              <a:off x="7019022" y="1885072"/>
              <a:ext cx="477328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00">
                <a:defRPr/>
              </a:pPr>
              <a:r>
                <a:rPr lang="zh-CN" altLang="en-US" sz="4800" b="1">
                  <a:solidFill>
                    <a:srgbClr val="7FC643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思源黑体 CN Bold" panose="020b0800000000000000" pitchFamily="34" charset="-122"/>
                </a:rPr>
                <a:t>学习任务二</a:t>
              </a:r>
              <a:endParaRPr lang="zh-CN" altLang="en-US" sz="4800" b="1">
                <a:solidFill>
                  <a:srgbClr val="7FC643"/>
                </a:solidFill>
                <a:latin typeface="楷体" panose="02010609060101010101" pitchFamily="49" charset="-122"/>
                <a:ea typeface="楷体" panose="02010609060101010101" pitchFamily="49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10" name="PPT世界-11"/>
            <p:cNvSpPr/>
            <p:nvPr/>
          </p:nvSpPr>
          <p:spPr>
            <a:xfrm>
              <a:off x="6299537" y="2090797"/>
              <a:ext cx="419547" cy="419546"/>
            </a:xfrm>
            <a:prstGeom prst="ellipse">
              <a:avLst/>
            </a:prstGeom>
            <a:solidFill>
              <a:srgbClr val="7FC64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</p:grpSp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61765" y="2205918"/>
            <a:ext cx="6063409" cy="135048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dur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学习任务三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2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>
            <a:off x="1" y="1755452"/>
            <a:ext cx="6781799" cy="5102548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4" name="PPT世界-3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 rot="10800000">
            <a:off x="8517080" y="-2"/>
            <a:ext cx="3674917" cy="2764967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1" name="图片 10" descr="713281381aa02e909b666a1bab38feb9e667192d1e4b8-rbKnqz_fw480副本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2580" y="1248459"/>
            <a:ext cx="3661231" cy="2764968"/>
          </a:xfrm>
          <a:prstGeom prst="rect">
            <a:avLst/>
          </a:prstGeom>
        </p:spPr>
      </p:pic>
      <p:grpSp>
        <p:nvGrpSpPr>
          <p:cNvPr id="2" name="组合 1"/>
          <p:cNvGrpSpPr/>
          <p:nvPr userDrawn="1"/>
        </p:nvGrpSpPr>
        <p:grpSpPr>
          <a:xfrm>
            <a:off x="4861766" y="1799946"/>
            <a:ext cx="5492772" cy="830997"/>
            <a:chOff x="6299537" y="1885072"/>
            <a:chExt cx="5492772" cy="830997"/>
          </a:xfrm>
        </p:grpSpPr>
        <p:sp>
          <p:nvSpPr>
            <p:cNvPr id="5" name="PPT世界-7"/>
            <p:cNvSpPr txBox="1"/>
            <p:nvPr userDrawn="1"/>
          </p:nvSpPr>
          <p:spPr>
            <a:xfrm>
              <a:off x="7019022" y="1885072"/>
              <a:ext cx="477328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00">
                <a:defRPr/>
              </a:pPr>
              <a:r>
                <a:rPr lang="zh-CN" altLang="en-US" sz="4800" b="1">
                  <a:solidFill>
                    <a:srgbClr val="AA4CE7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思源黑体 CN Bold" panose="020b0800000000000000" pitchFamily="34" charset="-122"/>
                </a:rPr>
                <a:t>学习任务三</a:t>
              </a:r>
              <a:endParaRPr lang="zh-CN" altLang="en-US" sz="4800" b="1">
                <a:solidFill>
                  <a:srgbClr val="AA4CE7"/>
                </a:solidFill>
                <a:latin typeface="楷体" panose="02010609060101010101" pitchFamily="49" charset="-122"/>
                <a:ea typeface="楷体" panose="02010609060101010101" pitchFamily="49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6" name="PPT世界-11"/>
            <p:cNvSpPr/>
            <p:nvPr/>
          </p:nvSpPr>
          <p:spPr>
            <a:xfrm>
              <a:off x="6299537" y="2090797"/>
              <a:ext cx="419547" cy="419546"/>
            </a:xfrm>
            <a:prstGeom prst="ellipse">
              <a:avLst/>
            </a:prstGeom>
            <a:solidFill>
              <a:srgbClr val="AA4CE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思源黑体 CN Bold" panose="020b0800000000000000" pitchFamily="34" charset="-122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61765" y="2205918"/>
            <a:ext cx="6063409" cy="135048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dur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  <p:cond evt="onBegin" delay="0">
                          <p:tn val="26"/>
                        </p:cond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学习任务四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2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>
            <a:off x="1" y="1755452"/>
            <a:ext cx="6781799" cy="5102548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4" name="PPT世界-3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 rot="10800000">
            <a:off x="8517080" y="-2"/>
            <a:ext cx="3674917" cy="2764967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1" name="图片 10" descr="713281381aa02e909b666a1bab38feb9e667192d1e4b8-rbKnqz_fw480副本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2580" y="1248459"/>
            <a:ext cx="3661231" cy="2764968"/>
          </a:xfrm>
          <a:prstGeom prst="rect">
            <a:avLst/>
          </a:prstGeom>
        </p:spPr>
      </p:pic>
      <p:grpSp>
        <p:nvGrpSpPr>
          <p:cNvPr id="2" name="组合 1"/>
          <p:cNvGrpSpPr/>
          <p:nvPr userDrawn="1"/>
        </p:nvGrpSpPr>
        <p:grpSpPr>
          <a:xfrm>
            <a:off x="4861766" y="1799946"/>
            <a:ext cx="5492772" cy="830997"/>
            <a:chOff x="6299537" y="1885072"/>
            <a:chExt cx="5492772" cy="830997"/>
          </a:xfrm>
        </p:grpSpPr>
        <p:sp>
          <p:nvSpPr>
            <p:cNvPr id="5" name="PPT世界-7"/>
            <p:cNvSpPr txBox="1"/>
            <p:nvPr userDrawn="1"/>
          </p:nvSpPr>
          <p:spPr>
            <a:xfrm>
              <a:off x="7019022" y="1885072"/>
              <a:ext cx="477328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00">
                <a:defRPr/>
              </a:pPr>
              <a:r>
                <a:rPr lang="zh-CN" altLang="en-US" sz="4800" b="1">
                  <a:solidFill>
                    <a:srgbClr val="D1624A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思源黑体 CN Bold" panose="020b0800000000000000" pitchFamily="34" charset="-122"/>
                </a:rPr>
                <a:t>学习任务四</a:t>
              </a:r>
              <a:endParaRPr lang="zh-CN" altLang="en-US" sz="4800" b="1">
                <a:solidFill>
                  <a:srgbClr val="D1624A"/>
                </a:solidFill>
                <a:latin typeface="楷体" panose="02010609060101010101" pitchFamily="49" charset="-122"/>
                <a:ea typeface="楷体" panose="02010609060101010101" pitchFamily="49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6" name="PPT世界-11"/>
            <p:cNvSpPr/>
            <p:nvPr/>
          </p:nvSpPr>
          <p:spPr>
            <a:xfrm>
              <a:off x="6299537" y="2090797"/>
              <a:ext cx="419547" cy="419546"/>
            </a:xfrm>
            <a:prstGeom prst="ellipse">
              <a:avLst/>
            </a:prstGeom>
            <a:solidFill>
              <a:srgbClr val="D1624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</p:grp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61765" y="2205918"/>
            <a:ext cx="6063409" cy="135048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dur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达标练习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1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 flipV="1">
            <a:off x="1" y="-1"/>
            <a:ext cx="1369066" cy="103006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2" name="PPT世界-4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 rot="10800000" flipV="1">
            <a:off x="11128586" y="6057900"/>
            <a:ext cx="1063412" cy="80009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10" name="组合 9"/>
          <p:cNvGrpSpPr/>
          <p:nvPr userDrawn="1"/>
        </p:nvGrpSpPr>
        <p:grpSpPr>
          <a:xfrm>
            <a:off x="541027" y="251114"/>
            <a:ext cx="2456117" cy="778954"/>
            <a:chOff x="541027" y="251114"/>
            <a:chExt cx="2456117" cy="778954"/>
          </a:xfrm>
        </p:grpSpPr>
        <p:grpSp>
          <p:nvGrpSpPr>
            <p:cNvPr id="4" name="PPT世界-2"/>
            <p:cNvGrpSpPr/>
            <p:nvPr userDrawn="1"/>
          </p:nvGrpSpPr>
          <p:grpSpPr>
            <a:xfrm>
              <a:off x="684536" y="251114"/>
              <a:ext cx="2312608" cy="778954"/>
              <a:chOff x="7822793" y="1187285"/>
              <a:chExt cx="2101637" cy="778954"/>
            </a:xfrm>
          </p:grpSpPr>
          <p:sp>
            <p:nvSpPr>
              <p:cNvPr id="5" name="PPT世界-2-1"/>
              <p:cNvSpPr>
                <a:spLocks noChangeAspect="1"/>
              </p:cNvSpPr>
              <p:nvPr/>
            </p:nvSpPr>
            <p:spPr>
              <a:xfrm>
                <a:off x="7822793" y="1328780"/>
                <a:ext cx="260832" cy="288000"/>
              </a:xfrm>
              <a:prstGeom prst="ellipse">
                <a:avLst/>
              </a:prstGeom>
              <a:solidFill>
                <a:srgbClr val="AA4CE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096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思源黑体 CN Bold" panose="020b0800000000000000" pitchFamily="34" charset="-122"/>
                </a:endParaRPr>
              </a:p>
            </p:txBody>
          </p:sp>
          <p:sp>
            <p:nvSpPr>
              <p:cNvPr id="7" name="PPT世界-2-3"/>
              <p:cNvSpPr/>
              <p:nvPr/>
            </p:nvSpPr>
            <p:spPr>
              <a:xfrm>
                <a:off x="8264881" y="1187285"/>
                <a:ext cx="165954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9600">
                  <a:defRPr/>
                </a:pPr>
                <a:r>
                  <a:rPr lang="zh-CN" altLang="en-US" sz="320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  <a:sym typeface="+mn-lt"/>
                  </a:rPr>
                  <a:t>达标练习</a:t>
                </a:r>
                <a:endParaRPr lang="zh-CN" altLang="en-US" sz="32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endParaRPr>
              </a:p>
            </p:txBody>
          </p:sp>
          <p:sp>
            <p:nvSpPr>
              <p:cNvPr id="8" name="PPT世界-2-4"/>
              <p:cNvSpPr txBox="1"/>
              <p:nvPr/>
            </p:nvSpPr>
            <p:spPr>
              <a:xfrm>
                <a:off x="8300317" y="1704629"/>
                <a:ext cx="159242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6000" b="0" i="0" u="none" strike="noStrike" kern="1200" cap="none" spc="0" normalizeH="0" baseline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oswald" panose="00000500000000000000" pitchFamily="2" charset="0"/>
                    <a:ea typeface="等线" panose="02010600030101010101" charset="-122"/>
                    <a:cs typeface="Aharoni" panose="02010803020104030203" pitchFamily="2" charset="-79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dist" defTabSz="1219200">
                  <a:defRPr/>
                </a:pPr>
                <a:r>
                  <a:rPr lang="en-US" altLang="zh-CN" sz="110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  <a:sym typeface="+mn-lt"/>
                  </a:rPr>
                  <a:t>practice</a:t>
                </a:r>
                <a:endParaRPr lang="zh-CN" altLang="en-US" sz="1100">
                  <a:solidFill>
                    <a:prstClr val="black">
                      <a:lumMod val="75000"/>
                      <a:lumOff val="25000"/>
                    </a:prstClr>
                  </a:solidFill>
                  <a:latin typeface="思源黑体 CN Light" panose="020b0500000000000000" pitchFamily="34" charset="-122"/>
                  <a:ea typeface="思源黑体 CN Light" panose="020b0500000000000000" pitchFamily="34" charset="-122"/>
                  <a:cs typeface="思源黑体 CN Bold" panose="020b0800000000000000" pitchFamily="34" charset="-122"/>
                </a:endParaRPr>
              </a:p>
            </p:txBody>
          </p:sp>
        </p:grpSp>
        <p:sp>
          <p:nvSpPr>
            <p:cNvPr id="2" name="PPT世界-2-1"/>
            <p:cNvSpPr>
              <a:spLocks noChangeAspect="1"/>
            </p:cNvSpPr>
            <p:nvPr userDrawn="1"/>
          </p:nvSpPr>
          <p:spPr>
            <a:xfrm>
              <a:off x="541027" y="567339"/>
              <a:ext cx="144000" cy="144494"/>
            </a:xfrm>
            <a:prstGeom prst="ellipse">
              <a:avLst/>
            </a:prstGeom>
            <a:solidFill>
              <a:srgbClr val="7FC64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9" name="PPT世界-2-1"/>
            <p:cNvSpPr>
              <a:spLocks noChangeAspect="1"/>
            </p:cNvSpPr>
            <p:nvPr userDrawn="1"/>
          </p:nvSpPr>
          <p:spPr>
            <a:xfrm>
              <a:off x="811816" y="548628"/>
              <a:ext cx="216000" cy="216741"/>
            </a:xfrm>
            <a:prstGeom prst="ellipse">
              <a:avLst/>
            </a:prstGeom>
            <a:solidFill>
              <a:srgbClr val="D1624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</p:grpSp>
    </p:spTree>
  </p:cSld>
  <p:clrMapOvr>
    <a:masterClrMapping/>
  </p:clrMapOvr>
  <p:transition/>
  <p:timing/>
</p:sldLayout>
</file>

<file path=ppt/slideLayouts/slideLayout3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知识点总结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1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 flipV="1">
            <a:off x="1" y="-1"/>
            <a:ext cx="1369066" cy="103006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2" name="PPT世界-4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 rot="10800000" flipV="1">
            <a:off x="11128586" y="6057900"/>
            <a:ext cx="1063412" cy="80009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4" name="PPT世界-1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 flipV="1">
            <a:off x="-2" y="-1"/>
            <a:ext cx="12191999" cy="6858000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5" name="PPT世界-4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 rot="10800000" flipV="1">
            <a:off x="-3" y="-1"/>
            <a:ext cx="12191997" cy="6858000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16" name="组合 15"/>
          <p:cNvGrpSpPr/>
          <p:nvPr userDrawn="1"/>
        </p:nvGrpSpPr>
        <p:grpSpPr>
          <a:xfrm>
            <a:off x="541027" y="251114"/>
            <a:ext cx="2456113" cy="778954"/>
            <a:chOff x="541027" y="251114"/>
            <a:chExt cx="2456113" cy="778954"/>
          </a:xfrm>
        </p:grpSpPr>
        <p:grpSp>
          <p:nvGrpSpPr>
            <p:cNvPr id="17" name="PPT世界-2"/>
            <p:cNvGrpSpPr/>
            <p:nvPr userDrawn="1"/>
          </p:nvGrpSpPr>
          <p:grpSpPr>
            <a:xfrm>
              <a:off x="684533" y="251114"/>
              <a:ext cx="2312607" cy="778954"/>
              <a:chOff x="7822793" y="1187285"/>
              <a:chExt cx="2101637" cy="778954"/>
            </a:xfrm>
          </p:grpSpPr>
          <p:sp>
            <p:nvSpPr>
              <p:cNvPr id="20" name="PPT世界-2-1"/>
              <p:cNvSpPr>
                <a:spLocks noChangeAspect="1"/>
              </p:cNvSpPr>
              <p:nvPr/>
            </p:nvSpPr>
            <p:spPr>
              <a:xfrm>
                <a:off x="7822793" y="1328780"/>
                <a:ext cx="260832" cy="288000"/>
              </a:xfrm>
              <a:prstGeom prst="ellipse">
                <a:avLst/>
              </a:prstGeom>
              <a:solidFill>
                <a:srgbClr val="AA4CE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096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思源黑体 CN Bold" panose="020b0800000000000000" pitchFamily="34" charset="-122"/>
                </a:endParaRPr>
              </a:p>
            </p:txBody>
          </p:sp>
          <p:sp>
            <p:nvSpPr>
              <p:cNvPr id="21" name="PPT世界-2-3"/>
              <p:cNvSpPr/>
              <p:nvPr/>
            </p:nvSpPr>
            <p:spPr>
              <a:xfrm>
                <a:off x="8264881" y="1187285"/>
                <a:ext cx="165954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9600">
                  <a:defRPr/>
                </a:pPr>
                <a:r>
                  <a:rPr lang="zh-CN" altLang="en-US" sz="320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  <a:sym typeface="+mn-lt"/>
                  </a:rPr>
                  <a:t>知识总结</a:t>
                </a:r>
                <a:endParaRPr lang="zh-CN" altLang="en-US" sz="32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endParaRPr>
              </a:p>
            </p:txBody>
          </p:sp>
          <p:sp>
            <p:nvSpPr>
              <p:cNvPr id="22" name="PPT世界-2-4"/>
              <p:cNvSpPr txBox="1"/>
              <p:nvPr/>
            </p:nvSpPr>
            <p:spPr>
              <a:xfrm>
                <a:off x="8300317" y="1704629"/>
                <a:ext cx="162411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6000" b="0" i="0" u="none" strike="noStrike" kern="1200" cap="none" spc="0" normalizeH="0" baseline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oswald" panose="00000500000000000000" pitchFamily="2" charset="0"/>
                    <a:ea typeface="等线" panose="02010600030101010101" charset="-122"/>
                    <a:cs typeface="Aharoni" panose="02010803020104030203" pitchFamily="2" charset="-79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dist" defTabSz="1219200">
                  <a:defRPr/>
                </a:pPr>
                <a:r>
                  <a:rPr lang="en-US" altLang="zh-CN" sz="110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思源黑体 CN Light" panose="020b0500000000000000" pitchFamily="34" charset="-122"/>
                    <a:ea typeface="思源黑体 CN Light" panose="020b0500000000000000" pitchFamily="34" charset="-122"/>
                    <a:cs typeface="思源黑体 CN Bold" panose="020b0800000000000000" pitchFamily="34" charset="-122"/>
                  </a:rPr>
                  <a:t>summary</a:t>
                </a:r>
                <a:endParaRPr lang="zh-CN" altLang="en-US" sz="1100">
                  <a:solidFill>
                    <a:prstClr val="black">
                      <a:lumMod val="75000"/>
                      <a:lumOff val="25000"/>
                    </a:prstClr>
                  </a:solidFill>
                  <a:latin typeface="思源黑体 CN Light" panose="020b0500000000000000" pitchFamily="34" charset="-122"/>
                  <a:ea typeface="思源黑体 CN Light" panose="020b0500000000000000" pitchFamily="34" charset="-122"/>
                  <a:cs typeface="思源黑体 CN Bold" panose="020b0800000000000000" pitchFamily="34" charset="-122"/>
                </a:endParaRPr>
              </a:p>
            </p:txBody>
          </p:sp>
        </p:grpSp>
        <p:sp>
          <p:nvSpPr>
            <p:cNvPr id="18" name="PPT世界-2-1"/>
            <p:cNvSpPr>
              <a:spLocks noChangeAspect="1"/>
            </p:cNvSpPr>
            <p:nvPr userDrawn="1"/>
          </p:nvSpPr>
          <p:spPr>
            <a:xfrm>
              <a:off x="541027" y="567339"/>
              <a:ext cx="144000" cy="144494"/>
            </a:xfrm>
            <a:prstGeom prst="ellipse">
              <a:avLst/>
            </a:prstGeom>
            <a:solidFill>
              <a:srgbClr val="7FC64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19" name="PPT世界-2-1"/>
            <p:cNvSpPr>
              <a:spLocks noChangeAspect="1"/>
            </p:cNvSpPr>
            <p:nvPr userDrawn="1"/>
          </p:nvSpPr>
          <p:spPr>
            <a:xfrm>
              <a:off x="811816" y="548628"/>
              <a:ext cx="216000" cy="216741"/>
            </a:xfrm>
            <a:prstGeom prst="ellipse">
              <a:avLst/>
            </a:prstGeom>
            <a:solidFill>
              <a:srgbClr val="D1624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62" b="15384"/>
          <a:stretch>
            <a:fillRect/>
          </a:stretch>
        </p:blipFill>
        <p:spPr>
          <a:xfrm rot="393381">
            <a:off x="9944679" y="5143868"/>
            <a:ext cx="2114544" cy="150458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3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课后作业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1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 flipV="1">
            <a:off x="1" y="-1"/>
            <a:ext cx="1369066" cy="103006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2" name="PPT世界-4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 rot="10800000" flipV="1">
            <a:off x="11128586" y="6057900"/>
            <a:ext cx="1063412" cy="80009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4" name="PPT世界-1"/>
          <p:cNvPicPr>
            <a:picLocks noChangeAspect="1"/>
          </p:cNvPicPr>
          <p:nvPr userDrawn="1"/>
        </p:nvPicPr>
        <p:blipFill>
          <a:blip r:embed="rId2"/>
          <a:srcRect r="25238"/>
          <a:stretch>
            <a:fillRect/>
          </a:stretch>
        </p:blipFill>
        <p:spPr>
          <a:xfrm flipV="1">
            <a:off x="1" y="-4"/>
            <a:ext cx="12191999" cy="6858002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5" name="PPT世界-4"/>
          <p:cNvPicPr>
            <a:picLocks noChangeAspect="1"/>
          </p:cNvPicPr>
          <p:nvPr userDrawn="1"/>
        </p:nvPicPr>
        <p:blipFill>
          <a:blip r:embed="rId2"/>
          <a:srcRect r="25238"/>
          <a:stretch>
            <a:fillRect/>
          </a:stretch>
        </p:blipFill>
        <p:spPr>
          <a:xfrm rot="10800000" flipV="1">
            <a:off x="-2" y="-5"/>
            <a:ext cx="12192000" cy="6858002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16" name="组合 15"/>
          <p:cNvGrpSpPr/>
          <p:nvPr userDrawn="1"/>
        </p:nvGrpSpPr>
        <p:grpSpPr>
          <a:xfrm>
            <a:off x="541027" y="251114"/>
            <a:ext cx="2456117" cy="778954"/>
            <a:chOff x="541027" y="251114"/>
            <a:chExt cx="2456117" cy="778954"/>
          </a:xfrm>
        </p:grpSpPr>
        <p:grpSp>
          <p:nvGrpSpPr>
            <p:cNvPr id="17" name="PPT世界-2"/>
            <p:cNvGrpSpPr/>
            <p:nvPr userDrawn="1"/>
          </p:nvGrpSpPr>
          <p:grpSpPr>
            <a:xfrm>
              <a:off x="684536" y="251114"/>
              <a:ext cx="2312608" cy="778954"/>
              <a:chOff x="7822793" y="1187285"/>
              <a:chExt cx="2101637" cy="778954"/>
            </a:xfrm>
          </p:grpSpPr>
          <p:sp>
            <p:nvSpPr>
              <p:cNvPr id="20" name="PPT世界-2-1"/>
              <p:cNvSpPr>
                <a:spLocks noChangeAspect="1"/>
              </p:cNvSpPr>
              <p:nvPr/>
            </p:nvSpPr>
            <p:spPr>
              <a:xfrm>
                <a:off x="7822793" y="1328780"/>
                <a:ext cx="260832" cy="288000"/>
              </a:xfrm>
              <a:prstGeom prst="ellipse">
                <a:avLst/>
              </a:prstGeom>
              <a:solidFill>
                <a:srgbClr val="AA4CE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096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思源黑体 CN Bold" panose="020b0800000000000000" pitchFamily="34" charset="-122"/>
                </a:endParaRPr>
              </a:p>
            </p:txBody>
          </p:sp>
          <p:sp>
            <p:nvSpPr>
              <p:cNvPr id="21" name="PPT世界-2-3"/>
              <p:cNvSpPr/>
              <p:nvPr/>
            </p:nvSpPr>
            <p:spPr>
              <a:xfrm>
                <a:off x="8264881" y="1187285"/>
                <a:ext cx="165954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9600">
                  <a:defRPr/>
                </a:pPr>
                <a:r>
                  <a:rPr lang="zh-CN" altLang="en-US" sz="320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  <a:sym typeface="+mn-lt"/>
                  </a:rPr>
                  <a:t>课后作业</a:t>
                </a:r>
                <a:endParaRPr lang="zh-CN" altLang="en-US" sz="32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endParaRPr>
              </a:p>
            </p:txBody>
          </p:sp>
          <p:sp>
            <p:nvSpPr>
              <p:cNvPr id="22" name="PPT世界-2-4"/>
              <p:cNvSpPr txBox="1"/>
              <p:nvPr/>
            </p:nvSpPr>
            <p:spPr>
              <a:xfrm>
                <a:off x="8300317" y="1704629"/>
                <a:ext cx="159242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6000" b="0" i="0" u="none" strike="noStrike" kern="1200" cap="none" spc="0" normalizeH="0" baseline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oswald" panose="00000500000000000000" pitchFamily="2" charset="0"/>
                    <a:ea typeface="等线" panose="02010600030101010101" charset="-122"/>
                    <a:cs typeface="Aharoni" panose="02010803020104030203" pitchFamily="2" charset="-79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dist" defTabSz="1219200">
                  <a:defRPr/>
                </a:pPr>
                <a:r>
                  <a:rPr lang="en-US" altLang="zh-CN" sz="110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  <a:sym typeface="+mn-lt"/>
                  </a:rPr>
                  <a:t>homework</a:t>
                </a:r>
                <a:endParaRPr lang="zh-CN" altLang="en-US" sz="1100">
                  <a:solidFill>
                    <a:prstClr val="black">
                      <a:lumMod val="75000"/>
                      <a:lumOff val="25000"/>
                    </a:prstClr>
                  </a:solidFill>
                  <a:latin typeface="思源黑体 CN Light" panose="020b0500000000000000" pitchFamily="34" charset="-122"/>
                  <a:ea typeface="思源黑体 CN Light" panose="020b0500000000000000" pitchFamily="34" charset="-122"/>
                  <a:cs typeface="思源黑体 CN Bold" panose="020b0800000000000000" pitchFamily="34" charset="-122"/>
                </a:endParaRPr>
              </a:p>
            </p:txBody>
          </p:sp>
        </p:grpSp>
        <p:sp>
          <p:nvSpPr>
            <p:cNvPr id="18" name="PPT世界-2-1"/>
            <p:cNvSpPr>
              <a:spLocks noChangeAspect="1"/>
            </p:cNvSpPr>
            <p:nvPr userDrawn="1"/>
          </p:nvSpPr>
          <p:spPr>
            <a:xfrm>
              <a:off x="541027" y="567339"/>
              <a:ext cx="144000" cy="144494"/>
            </a:xfrm>
            <a:prstGeom prst="ellipse">
              <a:avLst/>
            </a:prstGeom>
            <a:solidFill>
              <a:srgbClr val="7FC64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19" name="PPT世界-2-1"/>
            <p:cNvSpPr>
              <a:spLocks noChangeAspect="1"/>
            </p:cNvSpPr>
            <p:nvPr userDrawn="1"/>
          </p:nvSpPr>
          <p:spPr>
            <a:xfrm>
              <a:off x="811816" y="548628"/>
              <a:ext cx="216000" cy="216741"/>
            </a:xfrm>
            <a:prstGeom prst="ellipse">
              <a:avLst/>
            </a:prstGeom>
            <a:solidFill>
              <a:srgbClr val="D1624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</p:grpSp>
      <p:pic>
        <p:nvPicPr>
          <p:cNvPr id="23" name="图片 2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9178" y="4475741"/>
            <a:ext cx="2259947" cy="2296534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3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尾页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PT世界-3"/>
          <p:cNvPicPr>
            <a:picLocks noChangeAspect="1"/>
          </p:cNvPicPr>
          <p:nvPr userDrawn="1"/>
        </p:nvPicPr>
        <p:blipFill>
          <a:blip r:embed="rId1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r="25238"/>
          <a:stretch>
            <a:fillRect/>
          </a:stretch>
        </p:blipFill>
        <p:spPr>
          <a:xfrm>
            <a:off x="1" y="0"/>
            <a:ext cx="9372599" cy="6858000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3" name="PPT世界-6"/>
          <p:cNvPicPr>
            <a:picLocks noChangeAspect="1"/>
          </p:cNvPicPr>
          <p:nvPr userDrawn="1"/>
        </p:nvPicPr>
        <p:blipFill>
          <a:blip r:embed="rId1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r="25238"/>
          <a:stretch>
            <a:fillRect/>
          </a:stretch>
        </p:blipFill>
        <p:spPr>
          <a:xfrm rot="10800000">
            <a:off x="0" y="0"/>
            <a:ext cx="12191999" cy="6858002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14" name="组合 13"/>
          <p:cNvGrpSpPr/>
          <p:nvPr userDrawn="1"/>
        </p:nvGrpSpPr>
        <p:grpSpPr>
          <a:xfrm>
            <a:off x="5892699" y="2080490"/>
            <a:ext cx="5750075" cy="1912585"/>
            <a:chOff x="5892699" y="2080490"/>
            <a:chExt cx="5750075" cy="1912585"/>
          </a:xfrm>
        </p:grpSpPr>
        <p:sp>
          <p:nvSpPr>
            <p:cNvPr id="15" name="PPT世界-7"/>
            <p:cNvSpPr/>
            <p:nvPr/>
          </p:nvSpPr>
          <p:spPr>
            <a:xfrm flipH="1">
              <a:off x="5892699" y="2080490"/>
              <a:ext cx="5750075" cy="181483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8000">
                  <a:solidFill>
                    <a:schemeClr val="accent1"/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</a:rPr>
                <a:t>同学们再见</a:t>
              </a:r>
              <a:r>
                <a:rPr lang="en-US" altLang="zh-CN" sz="3200">
                  <a:solidFill>
                    <a:schemeClr val="accent3"/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</a:rPr>
                <a:t>THANKS FOR WATCHING</a:t>
              </a:r>
              <a:endParaRPr lang="en-US" altLang="zh-CN" sz="3200">
                <a:solidFill>
                  <a:schemeClr val="accent3"/>
                </a:solidFill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cxnSp>
          <p:nvCxnSpPr>
            <p:cNvPr id="16" name="PPT世界-9"/>
            <p:cNvCxnSpPr/>
            <p:nvPr/>
          </p:nvCxnSpPr>
          <p:spPr>
            <a:xfrm flipH="1">
              <a:off x="6469280" y="3993075"/>
              <a:ext cx="5173494" cy="0"/>
            </a:xfrm>
            <a:prstGeom prst="line">
              <a:avLst/>
            </a:prstGeom>
            <a:noFill/>
            <a:ln w="3810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miter lim="800000"/>
            </a:ln>
            <a:effectLst/>
          </p:spPr>
        </p:cxnSp>
      </p:grpSp>
      <p:pic>
        <p:nvPicPr>
          <p:cNvPr id="17" name="图片 16" descr="image-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00685" y="233045"/>
            <a:ext cx="1089025" cy="472440"/>
          </a:xfrm>
          <a:prstGeom prst="rect">
            <a:avLst/>
          </a:prstGeom>
        </p:spPr>
      </p:pic>
      <p:pic>
        <p:nvPicPr>
          <p:cNvPr id="18" name="图片 17" descr="图层 13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45197" y="1180333"/>
            <a:ext cx="5128260" cy="416687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3_内容页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 descr="ppt02_08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8849" y="276115"/>
            <a:ext cx="6477000" cy="328612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17698" y="2710305"/>
            <a:ext cx="6477000" cy="328612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550055" y="547687"/>
            <a:ext cx="2174445" cy="554489"/>
          </a:xfrm>
          <a:prstGeom prst="rect">
            <a:avLst/>
          </a:prstGeom>
          <a:noFill/>
          <a:ln>
            <a:solidFill>
              <a:srgbClr val="1186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楷体" panose="02010609060101010101" pitchFamily="49" charset="-122"/>
              <a:ea typeface="楷体" panose="02010609060101010101" pitchFamily="49" charset="-122"/>
              <a:sym typeface="楷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35405" y="688570"/>
            <a:ext cx="2174445" cy="646331"/>
          </a:xfrm>
          <a:prstGeom prst="rect">
            <a:avLst/>
          </a:prstGeom>
          <a:solidFill>
            <a:srgbClr val="1186CD"/>
          </a:solidFill>
          <a:ln>
            <a:noFill/>
          </a:ln>
        </p:spPr>
        <p:txBody>
          <a:bodyPr vert="horz"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6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rPr>
              <a:t>探求新知</a:t>
            </a:r>
            <a:endParaRPr lang="zh-CN" altLang="zh-CN" sz="3600" b="1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sym typeface="楷体" panose="02010609060101010101" pitchFamily="49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4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空白主体页">
    <p:bg>
      <p:bgPr>
        <a:pattFill prst="pct50">
          <a:fgClr>
            <a:schemeClr val="accent6">
              <a:lumMod val="40000"/>
              <a:lumOff val="6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内容占位符 2"/>
          <p:cNvSpPr>
            <a:spLocks noGrp="1"/>
          </p:cNvSpPr>
          <p:nvPr>
            <p:ph idx="1" hasCustomPrompt="1"/>
          </p:nvPr>
        </p:nvSpPr>
        <p:spPr>
          <a:xfrm>
            <a:off x="391064" y="564010"/>
            <a:ext cx="11472657" cy="5796484"/>
          </a:xfrm>
          <a:prstGeom prst="rect">
            <a:avLst/>
          </a:prstGeom>
        </p:spPr>
        <p:txBody>
          <a:bodyPr lIns="180000"/>
          <a:lstStyle>
            <a:lvl1pPr marL="474345" indent="-474345">
              <a:lnSpc>
                <a:spcPct val="150000"/>
              </a:lnSpc>
              <a:spcBef>
                <a:spcPct val="0"/>
              </a:spcBef>
              <a:buNone/>
              <a:defRPr sz="373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 lvl="0"/>
            <a:r>
              <a:rPr lang="zh-CN" altLang="en-US"/>
              <a:t>单击此处以编辑学习目标内容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PT世界-2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>
            <a:off x="1" y="0"/>
            <a:ext cx="9114971" cy="6858000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3" name="PPT世界-5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 rot="10800000">
            <a:off x="9356232" y="1"/>
            <a:ext cx="2835767" cy="213359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8" name="图片 7" descr="image-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00685" y="233045"/>
            <a:ext cx="1089025" cy="472440"/>
          </a:xfrm>
          <a:prstGeom prst="rect">
            <a:avLst/>
          </a:prstGeom>
        </p:spPr>
      </p:pic>
      <p:pic>
        <p:nvPicPr>
          <p:cNvPr id="9" name="图片 8" descr="图层 13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6405" y="1388852"/>
            <a:ext cx="4386859" cy="356445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学习目标页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1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 flipV="1">
            <a:off x="1" y="-1"/>
            <a:ext cx="1369066" cy="103006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4" name="PPT世界-2"/>
          <p:cNvGrpSpPr/>
          <p:nvPr userDrawn="1"/>
        </p:nvGrpSpPr>
        <p:grpSpPr>
          <a:xfrm>
            <a:off x="357133" y="199072"/>
            <a:ext cx="3003025" cy="830997"/>
            <a:chOff x="7123433" y="1135243"/>
            <a:chExt cx="3003025" cy="830997"/>
          </a:xfrm>
        </p:grpSpPr>
        <p:sp>
          <p:nvSpPr>
            <p:cNvPr id="5" name="PPT世界-2-1"/>
            <p:cNvSpPr/>
            <p:nvPr/>
          </p:nvSpPr>
          <p:spPr>
            <a:xfrm>
              <a:off x="7731368" y="1262244"/>
              <a:ext cx="301783" cy="301783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6" name="PPT世界-2-2"/>
            <p:cNvSpPr txBox="1"/>
            <p:nvPr/>
          </p:nvSpPr>
          <p:spPr>
            <a:xfrm>
              <a:off x="7123433" y="1135243"/>
              <a:ext cx="94850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6000" b="0" i="0" u="none" strike="noStrike" kern="1200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oswald" panose="00000500000000000000" pitchFamily="2" charset="0"/>
                  <a:ea typeface="等线" panose="02010600030101010101" charset="-122"/>
                  <a:cs typeface="Aharoni" panose="02010803020104030203" pitchFamily="2" charset="-79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200">
                <a:defRPr/>
              </a:pPr>
              <a:r>
                <a:rPr lang="en-US" altLang="zh-CN" sz="4800">
                  <a:solidFill>
                    <a:schemeClr val="accent3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思源黑体 CN Bold" panose="020b0800000000000000" pitchFamily="34" charset="-122"/>
                </a:rPr>
                <a:t>01.</a:t>
              </a:r>
              <a:endParaRPr lang="zh-CN" altLang="en-US" sz="4800">
                <a:solidFill>
                  <a:schemeClr val="accent3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7" name="PPT世界-2-3"/>
            <p:cNvSpPr/>
            <p:nvPr/>
          </p:nvSpPr>
          <p:spPr>
            <a:xfrm>
              <a:off x="8264881" y="1187285"/>
              <a:ext cx="18261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00">
                <a:defRPr/>
              </a:pPr>
              <a:r>
                <a:rPr lang="zh-CN" altLang="en-US" sz="32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rPr>
                <a:t>学习目标</a:t>
              </a:r>
              <a:endParaRPr lang="zh-CN" altLang="en-US" sz="3200">
                <a:solidFill>
                  <a:prstClr val="black">
                    <a:lumMod val="65000"/>
                    <a:lumOff val="35000"/>
                  </a:prstClr>
                </a:solidFill>
                <a:ea typeface="思源黑体 CN Bold" panose="020b0800000000000000" pitchFamily="34" charset="-122"/>
                <a:cs typeface="思源黑体 CN Bold" panose="020b0800000000000000" pitchFamily="34" charset="-122"/>
                <a:sym typeface="+mn-lt"/>
              </a:endParaRPr>
            </a:p>
          </p:txBody>
        </p:sp>
        <p:sp>
          <p:nvSpPr>
            <p:cNvPr id="8" name="PPT世界-2-4"/>
            <p:cNvSpPr txBox="1"/>
            <p:nvPr/>
          </p:nvSpPr>
          <p:spPr>
            <a:xfrm>
              <a:off x="8300317" y="1704629"/>
              <a:ext cx="182614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6000" b="0" i="0" u="none" strike="noStrike" kern="1200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oswald" panose="00000500000000000000" pitchFamily="2" charset="0"/>
                  <a:ea typeface="等线" panose="02010600030101010101" charset="-122"/>
                  <a:cs typeface="Aharoni" panose="02010803020104030203" pitchFamily="2" charset="-79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 defTabSz="1219200">
                <a:defRPr/>
              </a:pPr>
              <a:r>
                <a:rPr lang="en-US" altLang="zh-CN" sz="11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rPr>
                <a:t>Leaning objectives</a:t>
              </a:r>
              <a:endParaRPr lang="zh-CN" altLang="en-US" sz="1100">
                <a:solidFill>
                  <a:prstClr val="black">
                    <a:lumMod val="75000"/>
                    <a:lumOff val="25000"/>
                  </a:prstClr>
                </a:solidFill>
                <a:latin typeface="思源黑体 CN Light" panose="020b0500000000000000" pitchFamily="34" charset="-122"/>
                <a:ea typeface="思源黑体 CN Light" panose="020b0500000000000000" pitchFamily="34" charset="-122"/>
                <a:cs typeface="思源黑体 CN Bold" panose="020b0800000000000000" pitchFamily="34" charset="-122"/>
              </a:endParaRPr>
            </a:p>
          </p:txBody>
        </p:sp>
      </p:grpSp>
      <p:pic>
        <p:nvPicPr>
          <p:cNvPr id="12" name="PPT世界-4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 rot="10800000" flipV="1">
            <a:off x="11128586" y="6057900"/>
            <a:ext cx="1063412" cy="80009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3" name="PPT世界-10"/>
          <p:cNvSpPr/>
          <p:nvPr userDrawn="1"/>
        </p:nvSpPr>
        <p:spPr>
          <a:xfrm>
            <a:off x="3858895" y="1666154"/>
            <a:ext cx="389255" cy="387350"/>
          </a:xfrm>
          <a:prstGeom prst="roundRect">
            <a:avLst>
              <a:gd name="adj" fmla="val 50000"/>
            </a:avLst>
          </a:prstGeom>
          <a:gradFill>
            <a:gsLst>
              <a:gs pos="4800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outerShdw dist="50800" dir="2700000" algn="tl" rotWithShape="0">
              <a:schemeClr val="accent3"/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ker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rPr>
              <a:t>1</a:t>
            </a:r>
            <a:endParaRPr lang="zh-CN" altLang="en-US" ker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Bold" panose="020b0800000000000000" pitchFamily="34" charset="-122"/>
              <a:ea typeface="思源黑体 CN Bold" panose="020b0800000000000000" pitchFamily="34" charset="-122"/>
              <a:cs typeface="思源黑体 CN Bold" panose="020b0800000000000000" pitchFamily="34" charset="-122"/>
            </a:endParaRPr>
          </a:p>
        </p:txBody>
      </p:sp>
      <p:pic>
        <p:nvPicPr>
          <p:cNvPr id="14" name="图片 13" descr="051e169627bbf1d4bc4ff7ae110d3b47967bf6151ecde-BFwOTh副本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3646" y="1666154"/>
            <a:ext cx="3030202" cy="3030202"/>
          </a:xfrm>
          <a:prstGeom prst="rect">
            <a:avLst/>
          </a:prstGeom>
        </p:spPr>
      </p:pic>
      <p:sp>
        <p:nvSpPr>
          <p:cNvPr id="15" name="PPT世界-10"/>
          <p:cNvSpPr/>
          <p:nvPr userDrawn="1"/>
        </p:nvSpPr>
        <p:spPr>
          <a:xfrm>
            <a:off x="3858895" y="3121693"/>
            <a:ext cx="389255" cy="387350"/>
          </a:xfrm>
          <a:prstGeom prst="roundRect">
            <a:avLst>
              <a:gd name="adj" fmla="val 50000"/>
            </a:avLst>
          </a:prstGeom>
          <a:gradFill>
            <a:gsLst>
              <a:gs pos="4800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outerShdw dist="50800" dir="2700000" algn="tl" rotWithShape="0">
              <a:schemeClr val="accent3"/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ker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rPr>
              <a:t>2</a:t>
            </a:r>
            <a:endParaRPr lang="zh-CN" altLang="en-US" ker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Bold" panose="020b0800000000000000" pitchFamily="34" charset="-122"/>
              <a:ea typeface="思源黑体 CN Bold" panose="020b0800000000000000" pitchFamily="34" charset="-122"/>
              <a:cs typeface="思源黑体 CN Bold" panose="020b0800000000000000" pitchFamily="34" charset="-122"/>
            </a:endParaRPr>
          </a:p>
        </p:txBody>
      </p:sp>
      <p:sp>
        <p:nvSpPr>
          <p:cNvPr id="16" name="PPT世界-10"/>
          <p:cNvSpPr/>
          <p:nvPr userDrawn="1"/>
        </p:nvSpPr>
        <p:spPr>
          <a:xfrm>
            <a:off x="3858894" y="4577232"/>
            <a:ext cx="389255" cy="387350"/>
          </a:xfrm>
          <a:prstGeom prst="roundRect">
            <a:avLst>
              <a:gd name="adj" fmla="val 50000"/>
            </a:avLst>
          </a:prstGeom>
          <a:gradFill>
            <a:gsLst>
              <a:gs pos="4800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outerShdw dist="50800" dir="2700000" algn="tl" rotWithShape="0">
              <a:schemeClr val="accent3"/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ker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rPr>
              <a:t>3</a:t>
            </a:r>
            <a:endParaRPr lang="zh-CN" altLang="en-US" ker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Bold" panose="020b0800000000000000" pitchFamily="34" charset="-122"/>
              <a:ea typeface="思源黑体 CN Bold" panose="020b0800000000000000" pitchFamily="34" charset="-122"/>
              <a:cs typeface="思源黑体 CN Bold" panose="020b0800000000000000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1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2" presetID="31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31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15" grpId="0" bldLvl="0" animBg="1"/>
      <p:bldP spid="16" grpId="0" bldLvl="0" animBg="1"/>
    </p:bld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重点难点页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1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 flipV="1">
            <a:off x="1" y="-1"/>
            <a:ext cx="1369066" cy="103006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4" name="PPT世界-2"/>
          <p:cNvGrpSpPr/>
          <p:nvPr userDrawn="1"/>
        </p:nvGrpSpPr>
        <p:grpSpPr>
          <a:xfrm>
            <a:off x="357133" y="199072"/>
            <a:ext cx="2967589" cy="830997"/>
            <a:chOff x="7123433" y="1135243"/>
            <a:chExt cx="2967589" cy="830997"/>
          </a:xfrm>
        </p:grpSpPr>
        <p:sp>
          <p:nvSpPr>
            <p:cNvPr id="5" name="PPT世界-2-1"/>
            <p:cNvSpPr/>
            <p:nvPr/>
          </p:nvSpPr>
          <p:spPr>
            <a:xfrm>
              <a:off x="7731368" y="1262244"/>
              <a:ext cx="301783" cy="301783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6" name="PPT世界-2-2"/>
            <p:cNvSpPr txBox="1"/>
            <p:nvPr/>
          </p:nvSpPr>
          <p:spPr>
            <a:xfrm>
              <a:off x="7123433" y="1135243"/>
              <a:ext cx="94850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6000" b="0" i="0" u="none" strike="noStrike" kern="1200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oswald" panose="00000500000000000000" pitchFamily="2" charset="0"/>
                  <a:ea typeface="等线" panose="02010600030101010101" charset="-122"/>
                  <a:cs typeface="Aharoni" panose="02010803020104030203" pitchFamily="2" charset="-79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200">
                <a:defRPr/>
              </a:pPr>
              <a:r>
                <a:rPr lang="en-US" altLang="zh-CN" sz="4800">
                  <a:solidFill>
                    <a:schemeClr val="accent3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思源黑体 CN Bold" panose="020b0800000000000000" pitchFamily="34" charset="-122"/>
                </a:rPr>
                <a:t>02.</a:t>
              </a:r>
              <a:endParaRPr lang="zh-CN" altLang="en-US" sz="4800">
                <a:solidFill>
                  <a:schemeClr val="accent3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7" name="PPT世界-2-3"/>
            <p:cNvSpPr/>
            <p:nvPr/>
          </p:nvSpPr>
          <p:spPr>
            <a:xfrm>
              <a:off x="8264881" y="1187285"/>
              <a:ext cx="18261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00">
                <a:defRPr/>
              </a:pPr>
              <a:r>
                <a:rPr lang="zh-CN" altLang="en-US" sz="32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rPr>
                <a:t>重点难点</a:t>
              </a:r>
              <a:endParaRPr lang="zh-CN" altLang="en-US" sz="3200">
                <a:solidFill>
                  <a:prstClr val="black">
                    <a:lumMod val="65000"/>
                    <a:lumOff val="35000"/>
                  </a:prstClr>
                </a:solidFill>
                <a:ea typeface="思源黑体 CN Bold" panose="020b0800000000000000" pitchFamily="34" charset="-122"/>
                <a:cs typeface="思源黑体 CN Bold" panose="020b0800000000000000" pitchFamily="34" charset="-122"/>
                <a:sym typeface="+mn-lt"/>
              </a:endParaRPr>
            </a:p>
          </p:txBody>
        </p:sp>
        <p:sp>
          <p:nvSpPr>
            <p:cNvPr id="8" name="PPT世界-2-4"/>
            <p:cNvSpPr txBox="1"/>
            <p:nvPr/>
          </p:nvSpPr>
          <p:spPr>
            <a:xfrm>
              <a:off x="8264881" y="1698968"/>
              <a:ext cx="174186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6000" b="0" i="0" u="none" strike="noStrike" kern="1200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oswald" panose="00000500000000000000" pitchFamily="2" charset="0"/>
                  <a:ea typeface="等线" panose="02010600030101010101" charset="-122"/>
                  <a:cs typeface="Aharoni" panose="02010803020104030203" pitchFamily="2" charset="-79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 defTabSz="1219200">
                <a:defRPr/>
              </a:pPr>
              <a:r>
                <a:rPr lang="en-US" altLang="zh-CN" sz="11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rPr>
                <a:t>Leaning points</a:t>
              </a:r>
              <a:endParaRPr lang="zh-CN" altLang="en-US" sz="1100">
                <a:solidFill>
                  <a:prstClr val="black">
                    <a:lumMod val="75000"/>
                    <a:lumOff val="25000"/>
                  </a:prstClr>
                </a:solidFill>
                <a:latin typeface="思源黑体 CN Light" panose="020b0500000000000000" pitchFamily="34" charset="-122"/>
                <a:ea typeface="思源黑体 CN Light" panose="020b0500000000000000" pitchFamily="34" charset="-122"/>
                <a:cs typeface="思源黑体 CN Bold" panose="020b0800000000000000" pitchFamily="34" charset="-122"/>
              </a:endParaRPr>
            </a:p>
          </p:txBody>
        </p:sp>
      </p:grpSp>
      <p:pic>
        <p:nvPicPr>
          <p:cNvPr id="12" name="PPT世界-4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 rot="10800000" flipV="1">
            <a:off x="11128586" y="6057900"/>
            <a:ext cx="1063412" cy="80009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3" name="PPT世界-10"/>
          <p:cNvSpPr/>
          <p:nvPr userDrawn="1"/>
        </p:nvSpPr>
        <p:spPr>
          <a:xfrm>
            <a:off x="998507" y="1956727"/>
            <a:ext cx="2241942" cy="523219"/>
          </a:xfrm>
          <a:prstGeom prst="roundRect">
            <a:avLst>
              <a:gd name="adj" fmla="val 50000"/>
            </a:avLst>
          </a:prstGeom>
          <a:gradFill>
            <a:gsLst>
              <a:gs pos="4800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outerShdw dist="50800" dir="2700000" algn="tl" rotWithShape="0">
              <a:schemeClr val="accent3"/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ker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rPr>
              <a:t>学习重点</a:t>
            </a:r>
            <a:endParaRPr lang="zh-CN" altLang="en-US" sz="2800" ker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Bold" panose="020b0800000000000000" pitchFamily="34" charset="-122"/>
              <a:ea typeface="思源黑体 CN Bold" panose="020b0800000000000000" pitchFamily="34" charset="-122"/>
              <a:cs typeface="思源黑体 CN Bold" panose="020b0800000000000000" pitchFamily="34" charset="-122"/>
            </a:endParaRPr>
          </a:p>
        </p:txBody>
      </p:sp>
      <p:sp>
        <p:nvSpPr>
          <p:cNvPr id="15" name="PPT世界-10"/>
          <p:cNvSpPr/>
          <p:nvPr userDrawn="1"/>
        </p:nvSpPr>
        <p:spPr>
          <a:xfrm>
            <a:off x="998507" y="3412266"/>
            <a:ext cx="2241942" cy="523219"/>
          </a:xfrm>
          <a:prstGeom prst="roundRect">
            <a:avLst>
              <a:gd name="adj" fmla="val 50000"/>
            </a:avLst>
          </a:prstGeom>
          <a:gradFill>
            <a:gsLst>
              <a:gs pos="4800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outerShdw dist="50800" dir="2700000" algn="tl" rotWithShape="0">
              <a:schemeClr val="accent3"/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ker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rPr>
              <a:t>学习难点</a:t>
            </a:r>
            <a:endParaRPr lang="zh-CN" altLang="en-US" sz="2800" ker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Bold" panose="020b0800000000000000" pitchFamily="34" charset="-122"/>
              <a:ea typeface="思源黑体 CN Bold" panose="020b0800000000000000" pitchFamily="34" charset="-122"/>
              <a:cs typeface="思源黑体 CN Bold" panose="020b0800000000000000" pitchFamily="34" charset="-122"/>
            </a:endParaRPr>
          </a:p>
        </p:txBody>
      </p:sp>
      <p:sp>
        <p:nvSpPr>
          <p:cNvPr id="16" name="PPT世界-10"/>
          <p:cNvSpPr/>
          <p:nvPr userDrawn="1"/>
        </p:nvSpPr>
        <p:spPr>
          <a:xfrm>
            <a:off x="998506" y="4867805"/>
            <a:ext cx="2241942" cy="523219"/>
          </a:xfrm>
          <a:prstGeom prst="roundRect">
            <a:avLst>
              <a:gd name="adj" fmla="val 50000"/>
            </a:avLst>
          </a:prstGeom>
          <a:gradFill>
            <a:gsLst>
              <a:gs pos="4800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outerShdw dist="50800" dir="2700000" algn="tl" rotWithShape="0">
              <a:schemeClr val="accent3"/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ker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rPr>
              <a:t>核心素养</a:t>
            </a:r>
            <a:endParaRPr lang="zh-CN" altLang="en-US" sz="2800" ker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Bold" panose="020b0800000000000000" pitchFamily="34" charset="-122"/>
              <a:ea typeface="思源黑体 CN Bold" panose="020b0800000000000000" pitchFamily="34" charset="-122"/>
              <a:cs typeface="思源黑体 CN Bold" panose="020b0800000000000000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15" grpId="0" bldLvl="0" animBg="1"/>
      <p:bldP spid="16" grpId="0" bldLvl="0" animBg="1"/>
    </p:bld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课前引入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PT世界-2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>
            <a:off x="-1" y="10610"/>
            <a:ext cx="12191999" cy="6847390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3" name="PPT世界-5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 rot="10800000">
            <a:off x="-1" y="-4314"/>
            <a:ext cx="12192000" cy="6862313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4" name="图片 23" descr="051e169627bbf1d4bc4ff7ae110d3b47967bf6151ecde-BFwOTh副本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6260" y="1085851"/>
            <a:ext cx="3806308" cy="3806308"/>
          </a:xfrm>
          <a:prstGeom prst="rect">
            <a:avLst/>
          </a:prstGeom>
        </p:spPr>
      </p:pic>
      <p:grpSp>
        <p:nvGrpSpPr>
          <p:cNvPr id="31" name="组合 30"/>
          <p:cNvGrpSpPr/>
          <p:nvPr userDrawn="1"/>
        </p:nvGrpSpPr>
        <p:grpSpPr>
          <a:xfrm>
            <a:off x="4400645" y="2086895"/>
            <a:ext cx="5755824" cy="1947091"/>
            <a:chOff x="5015816" y="2270270"/>
            <a:chExt cx="5755824" cy="1947091"/>
          </a:xfrm>
        </p:grpSpPr>
        <p:grpSp>
          <p:nvGrpSpPr>
            <p:cNvPr id="26" name="组合 25"/>
            <p:cNvGrpSpPr/>
            <p:nvPr userDrawn="1"/>
          </p:nvGrpSpPr>
          <p:grpSpPr>
            <a:xfrm>
              <a:off x="5015816" y="2270270"/>
              <a:ext cx="5755824" cy="1947091"/>
              <a:chOff x="5892699" y="2080490"/>
              <a:chExt cx="5755824" cy="1947091"/>
            </a:xfrm>
          </p:grpSpPr>
          <p:sp>
            <p:nvSpPr>
              <p:cNvPr id="27" name="PPT世界-7"/>
              <p:cNvSpPr/>
              <p:nvPr/>
            </p:nvSpPr>
            <p:spPr>
              <a:xfrm flipH="1">
                <a:off x="5892699" y="2080490"/>
                <a:ext cx="5750075" cy="13234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zh-CN" altLang="en-US" sz="8000">
                    <a:solidFill>
                      <a:schemeClr val="accent1"/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</a:rPr>
                  <a:t>课前导入</a:t>
                </a:r>
                <a:endParaRPr lang="zh-CN" altLang="en-US" sz="8000">
                  <a:solidFill>
                    <a:schemeClr val="accent1"/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</a:endParaRPr>
              </a:p>
            </p:txBody>
          </p:sp>
          <p:cxnSp>
            <p:nvCxnSpPr>
              <p:cNvPr id="28" name="PPT世界-9"/>
              <p:cNvCxnSpPr/>
              <p:nvPr/>
            </p:nvCxnSpPr>
            <p:spPr>
              <a:xfrm flipH="1">
                <a:off x="7432958" y="4027581"/>
                <a:ext cx="4215565" cy="0"/>
              </a:xfrm>
              <a:prstGeom prst="line">
                <a:avLst/>
              </a:prstGeom>
              <a:noFill/>
              <a:ln w="38100" cap="flat" cmpd="sng" algn="ctr">
                <a:solidFill>
                  <a:sysClr val="windowText" lastClr="000000">
                    <a:lumMod val="75000"/>
                    <a:lumOff val="25000"/>
                  </a:sysClr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29" name="PPT世界-2-4"/>
            <p:cNvSpPr txBox="1"/>
            <p:nvPr userDrawn="1"/>
          </p:nvSpPr>
          <p:spPr>
            <a:xfrm>
              <a:off x="6734904" y="3583162"/>
              <a:ext cx="383488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6000" b="0" i="0" u="none" strike="noStrike" kern="1200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oswald" panose="00000500000000000000" pitchFamily="2" charset="0"/>
                  <a:ea typeface="等线" panose="02010600030101010101" charset="-122"/>
                  <a:cs typeface="Aharoni" panose="02010803020104030203" pitchFamily="2" charset="-79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 defTabSz="1219200">
                <a:defRPr/>
              </a:pPr>
              <a:r>
                <a:rPr lang="en-US" altLang="zh-CN" sz="2800">
                  <a:solidFill>
                    <a:srgbClr val="8B4CDC"/>
                  </a:solidFill>
                  <a:latin typeface="Monotype Corsiva" panose="03010101010201010101" pitchFamily="66" charset="0"/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rPr>
                <a:t>Lead in</a:t>
              </a:r>
              <a:endParaRPr lang="zh-CN" altLang="en-US" sz="2800">
                <a:solidFill>
                  <a:srgbClr val="8B4CDC"/>
                </a:solidFill>
                <a:latin typeface="Monotype Corsiva" panose="03010101010201010101" pitchFamily="66" charset="0"/>
                <a:ea typeface="思源黑体 CN Light" panose="020b0500000000000000" pitchFamily="34" charset="-122"/>
                <a:cs typeface="思源黑体 CN Bold" panose="020b0800000000000000" pitchFamily="34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知识链接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1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 flipV="1">
            <a:off x="1" y="-1"/>
            <a:ext cx="1369066" cy="103006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2" name="PPT世界-4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 rot="10800000" flipV="1">
            <a:off x="11128586" y="6057900"/>
            <a:ext cx="1063412" cy="80009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10" name="组合 9"/>
          <p:cNvGrpSpPr/>
          <p:nvPr userDrawn="1"/>
        </p:nvGrpSpPr>
        <p:grpSpPr>
          <a:xfrm>
            <a:off x="541027" y="251114"/>
            <a:ext cx="939855" cy="583565"/>
            <a:chOff x="541027" y="251114"/>
            <a:chExt cx="939855" cy="583565"/>
          </a:xfrm>
        </p:grpSpPr>
        <p:grpSp>
          <p:nvGrpSpPr>
            <p:cNvPr id="4" name="PPT世界-2"/>
            <p:cNvGrpSpPr/>
            <p:nvPr userDrawn="1"/>
          </p:nvGrpSpPr>
          <p:grpSpPr>
            <a:xfrm>
              <a:off x="684535" y="251114"/>
              <a:ext cx="796347" cy="583565"/>
              <a:chOff x="7822793" y="1187285"/>
              <a:chExt cx="723699" cy="583565"/>
            </a:xfrm>
          </p:grpSpPr>
          <p:sp>
            <p:nvSpPr>
              <p:cNvPr id="5" name="PPT世界-2-1"/>
              <p:cNvSpPr/>
              <p:nvPr/>
            </p:nvSpPr>
            <p:spPr>
              <a:xfrm>
                <a:off x="7822793" y="1328780"/>
                <a:ext cx="260832" cy="288000"/>
              </a:xfrm>
              <a:prstGeom prst="ellipse">
                <a:avLst/>
              </a:prstGeom>
              <a:solidFill>
                <a:srgbClr val="AA4CE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096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思源黑体 CN Bold" panose="020b0800000000000000" pitchFamily="34" charset="-122"/>
                </a:endParaRPr>
              </a:p>
            </p:txBody>
          </p:sp>
          <p:sp>
            <p:nvSpPr>
              <p:cNvPr id="7" name="PPT世界-2-3"/>
              <p:cNvSpPr/>
              <p:nvPr/>
            </p:nvSpPr>
            <p:spPr>
              <a:xfrm>
                <a:off x="8264881" y="1187285"/>
                <a:ext cx="281611" cy="5835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9600">
                  <a:defRPr/>
                </a:pPr>
                <a:endParaRPr lang="zh-CN" altLang="en-US" sz="32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endParaRPr>
              </a:p>
            </p:txBody>
          </p:sp>
        </p:grpSp>
        <p:sp>
          <p:nvSpPr>
            <p:cNvPr id="2" name="PPT世界-2-1"/>
            <p:cNvSpPr>
              <a:spLocks noChangeAspect="1"/>
            </p:cNvSpPr>
            <p:nvPr userDrawn="1"/>
          </p:nvSpPr>
          <p:spPr>
            <a:xfrm>
              <a:off x="541027" y="567339"/>
              <a:ext cx="144000" cy="144494"/>
            </a:xfrm>
            <a:prstGeom prst="ellipse">
              <a:avLst/>
            </a:prstGeom>
            <a:solidFill>
              <a:srgbClr val="7FC64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9" name="PPT世界-2-1"/>
            <p:cNvSpPr>
              <a:spLocks noChangeAspect="1"/>
            </p:cNvSpPr>
            <p:nvPr userDrawn="1"/>
          </p:nvSpPr>
          <p:spPr>
            <a:xfrm>
              <a:off x="811816" y="548628"/>
              <a:ext cx="216000" cy="216741"/>
            </a:xfrm>
            <a:prstGeom prst="ellipse">
              <a:avLst/>
            </a:prstGeom>
            <a:solidFill>
              <a:srgbClr val="D1624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</p:grpSp>
    </p:spTree>
  </p:cSld>
  <p:clrMapOvr>
    <a:masterClrMapping/>
  </p:clrMapOvr>
  <p:transition/>
  <p:timing/>
</p:sldLayout>
</file>

<file path=ppt/slideLayouts/slideLayout4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知识链接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1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 flipV="1">
            <a:off x="1" y="-1"/>
            <a:ext cx="1369066" cy="103006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2" name="PPT世界-4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 rot="10800000" flipV="1">
            <a:off x="11128586" y="6057900"/>
            <a:ext cx="1063412" cy="80009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10" name="组合 9"/>
          <p:cNvGrpSpPr/>
          <p:nvPr userDrawn="1"/>
        </p:nvGrpSpPr>
        <p:grpSpPr>
          <a:xfrm>
            <a:off x="541027" y="251114"/>
            <a:ext cx="939855" cy="583565"/>
            <a:chOff x="541027" y="251114"/>
            <a:chExt cx="939855" cy="583565"/>
          </a:xfrm>
        </p:grpSpPr>
        <p:grpSp>
          <p:nvGrpSpPr>
            <p:cNvPr id="4" name="PPT世界-2"/>
            <p:cNvGrpSpPr/>
            <p:nvPr userDrawn="1"/>
          </p:nvGrpSpPr>
          <p:grpSpPr>
            <a:xfrm>
              <a:off x="684535" y="251114"/>
              <a:ext cx="796347" cy="583565"/>
              <a:chOff x="7822793" y="1187285"/>
              <a:chExt cx="723699" cy="583565"/>
            </a:xfrm>
          </p:grpSpPr>
          <p:sp>
            <p:nvSpPr>
              <p:cNvPr id="5" name="PPT世界-2-1"/>
              <p:cNvSpPr/>
              <p:nvPr/>
            </p:nvSpPr>
            <p:spPr>
              <a:xfrm>
                <a:off x="7822793" y="1328780"/>
                <a:ext cx="260832" cy="288000"/>
              </a:xfrm>
              <a:prstGeom prst="ellipse">
                <a:avLst/>
              </a:prstGeom>
              <a:solidFill>
                <a:srgbClr val="AA4CE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096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思源黑体 CN Bold" panose="020b0800000000000000" pitchFamily="34" charset="-122"/>
                </a:endParaRPr>
              </a:p>
            </p:txBody>
          </p:sp>
          <p:sp>
            <p:nvSpPr>
              <p:cNvPr id="7" name="PPT世界-2-3"/>
              <p:cNvSpPr/>
              <p:nvPr/>
            </p:nvSpPr>
            <p:spPr>
              <a:xfrm>
                <a:off x="8264881" y="1187285"/>
                <a:ext cx="281611" cy="5835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9600">
                  <a:defRPr/>
                </a:pPr>
                <a:endParaRPr lang="zh-CN" altLang="en-US" sz="32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endParaRPr>
              </a:p>
            </p:txBody>
          </p:sp>
        </p:grpSp>
        <p:sp>
          <p:nvSpPr>
            <p:cNvPr id="2" name="PPT世界-2-1"/>
            <p:cNvSpPr>
              <a:spLocks noChangeAspect="1"/>
            </p:cNvSpPr>
            <p:nvPr userDrawn="1"/>
          </p:nvSpPr>
          <p:spPr>
            <a:xfrm>
              <a:off x="541027" y="567339"/>
              <a:ext cx="144000" cy="144494"/>
            </a:xfrm>
            <a:prstGeom prst="ellipse">
              <a:avLst/>
            </a:prstGeom>
            <a:solidFill>
              <a:srgbClr val="7FC64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9" name="PPT世界-2-1"/>
            <p:cNvSpPr>
              <a:spLocks noChangeAspect="1"/>
            </p:cNvSpPr>
            <p:nvPr userDrawn="1"/>
          </p:nvSpPr>
          <p:spPr>
            <a:xfrm>
              <a:off x="811816" y="548628"/>
              <a:ext cx="216000" cy="216741"/>
            </a:xfrm>
            <a:prstGeom prst="ellipse">
              <a:avLst/>
            </a:prstGeom>
            <a:solidFill>
              <a:srgbClr val="D1624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</p:grpSp>
      <p:grpSp>
        <p:nvGrpSpPr>
          <p:cNvPr id="6" name="组合 5"/>
          <p:cNvGrpSpPr/>
          <p:nvPr userDrawn="1"/>
        </p:nvGrpSpPr>
        <p:grpSpPr>
          <a:xfrm>
            <a:off x="541027" y="251114"/>
            <a:ext cx="2639431" cy="778954"/>
            <a:chOff x="541027" y="251114"/>
            <a:chExt cx="2639431" cy="778954"/>
          </a:xfrm>
        </p:grpSpPr>
        <p:grpSp>
          <p:nvGrpSpPr>
            <p:cNvPr id="8" name="PPT世界-2"/>
            <p:cNvGrpSpPr/>
            <p:nvPr userDrawn="1"/>
          </p:nvGrpSpPr>
          <p:grpSpPr>
            <a:xfrm>
              <a:off x="684535" y="251114"/>
              <a:ext cx="2495923" cy="778954"/>
              <a:chOff x="7822793" y="1187285"/>
              <a:chExt cx="2268229" cy="778954"/>
            </a:xfrm>
          </p:grpSpPr>
          <p:sp>
            <p:nvSpPr>
              <p:cNvPr id="11" name="PPT世界-2-1"/>
              <p:cNvSpPr/>
              <p:nvPr>
                <p:custDataLst>
                  <p:tags r:id="rId2"/>
                </p:custDataLst>
              </p:nvPr>
            </p:nvSpPr>
            <p:spPr>
              <a:xfrm>
                <a:off x="7822793" y="1328780"/>
                <a:ext cx="260832" cy="288000"/>
              </a:xfrm>
              <a:prstGeom prst="ellipse">
                <a:avLst/>
              </a:prstGeom>
              <a:solidFill>
                <a:srgbClr val="AA4CE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096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思源黑体 CN Bold" panose="020b0800000000000000" pitchFamily="34" charset="-122"/>
                </a:endParaRPr>
              </a:p>
            </p:txBody>
          </p:sp>
          <p:sp>
            <p:nvSpPr>
              <p:cNvPr id="13" name="PPT世界-2-3"/>
              <p:cNvSpPr/>
              <p:nvPr>
                <p:custDataLst>
                  <p:tags r:id="rId3"/>
                </p:custDataLst>
              </p:nvPr>
            </p:nvSpPr>
            <p:spPr>
              <a:xfrm>
                <a:off x="8264881" y="1187285"/>
                <a:ext cx="182614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9600">
                  <a:defRPr/>
                </a:pPr>
                <a:r>
                  <a:rPr lang="zh-CN" altLang="en-US" sz="320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  <a:sym typeface="+mn-lt"/>
                  </a:rPr>
                  <a:t>知识链接</a:t>
                </a:r>
                <a:endParaRPr lang="zh-CN" altLang="en-US" sz="32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endParaRPr>
              </a:p>
            </p:txBody>
          </p:sp>
          <p:sp>
            <p:nvSpPr>
              <p:cNvPr id="14" name="PPT世界-2-4"/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8300317" y="1704629"/>
                <a:ext cx="159242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6000" b="0" i="0" u="none" strike="noStrike" kern="1200" cap="none" spc="0" normalizeH="0" baseline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oswald" panose="00000500000000000000" pitchFamily="2" charset="0"/>
                    <a:ea typeface="等线" panose="02010600030101010101" charset="-122"/>
                    <a:cs typeface="Aharoni" panose="02010803020104030203" pitchFamily="2" charset="-79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dist" defTabSz="1219200">
                  <a:defRPr/>
                </a:pPr>
                <a:r>
                  <a:rPr lang="en-US" altLang="zh-CN" sz="110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  <a:sym typeface="+mn-lt"/>
                  </a:rPr>
                  <a:t>knowledge link</a:t>
                </a:r>
                <a:endParaRPr lang="zh-CN" altLang="en-US" sz="1100">
                  <a:solidFill>
                    <a:prstClr val="black">
                      <a:lumMod val="75000"/>
                      <a:lumOff val="25000"/>
                    </a:prstClr>
                  </a:solidFill>
                  <a:latin typeface="思源黑体 CN Light" panose="020b0500000000000000" pitchFamily="34" charset="-122"/>
                  <a:ea typeface="思源黑体 CN Light" panose="020b0500000000000000" pitchFamily="34" charset="-122"/>
                  <a:cs typeface="思源黑体 CN Bold" panose="020b0800000000000000" pitchFamily="34" charset="-122"/>
                </a:endParaRPr>
              </a:p>
            </p:txBody>
          </p:sp>
        </p:grpSp>
        <p:sp>
          <p:nvSpPr>
            <p:cNvPr id="15" name="PPT世界-2-1"/>
            <p:cNvSpPr>
              <a:spLocks noChangeAspect="1"/>
            </p:cNvSpPr>
            <p:nvPr userDrawn="1">
              <p:custDataLst>
                <p:tags r:id="rId5"/>
              </p:custDataLst>
            </p:nvPr>
          </p:nvSpPr>
          <p:spPr>
            <a:xfrm>
              <a:off x="541027" y="567339"/>
              <a:ext cx="144000" cy="144494"/>
            </a:xfrm>
            <a:prstGeom prst="ellipse">
              <a:avLst/>
            </a:prstGeom>
            <a:solidFill>
              <a:srgbClr val="7FC64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16" name="PPT世界-2-1"/>
            <p:cNvSpPr>
              <a:spLocks noChangeAspect="1"/>
            </p:cNvSpPr>
            <p:nvPr userDrawn="1">
              <p:custDataLst>
                <p:tags r:id="rId6"/>
              </p:custDataLst>
            </p:nvPr>
          </p:nvSpPr>
          <p:spPr>
            <a:xfrm>
              <a:off x="811816" y="548628"/>
              <a:ext cx="216000" cy="216741"/>
            </a:xfrm>
            <a:prstGeom prst="ellipse">
              <a:avLst/>
            </a:prstGeom>
            <a:solidFill>
              <a:srgbClr val="D1624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</p:grpSp>
    </p:spTree>
  </p:cSld>
  <p:clrMapOvr>
    <a:masterClrMapping/>
  </p:clrMapOvr>
  <p:transition/>
  <p:timing/>
</p:sldLayout>
</file>

<file path=ppt/slideLayouts/slideLayout4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学习任务一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2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>
            <a:off x="1" y="1755452"/>
            <a:ext cx="6781799" cy="5102548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4" name="PPT世界-3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 rot="10800000">
            <a:off x="8517080" y="-2"/>
            <a:ext cx="3674917" cy="2764967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1" name="图片 10" descr="713281381aa02e909b666a1bab38feb9e667192d1e4b8-rbKnqz_fw480副本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2580" y="1248459"/>
            <a:ext cx="3661231" cy="2764968"/>
          </a:xfrm>
          <a:prstGeom prst="rect">
            <a:avLst/>
          </a:prstGeom>
        </p:spPr>
      </p:pic>
      <p:grpSp>
        <p:nvGrpSpPr>
          <p:cNvPr id="14" name="组合 13"/>
          <p:cNvGrpSpPr/>
          <p:nvPr userDrawn="1"/>
        </p:nvGrpSpPr>
        <p:grpSpPr>
          <a:xfrm>
            <a:off x="4861766" y="1805929"/>
            <a:ext cx="5492772" cy="830997"/>
            <a:chOff x="6299537" y="1885072"/>
            <a:chExt cx="5492772" cy="830997"/>
          </a:xfrm>
        </p:grpSpPr>
        <p:sp>
          <p:nvSpPr>
            <p:cNvPr id="15" name="PPT世界-7"/>
            <p:cNvSpPr txBox="1"/>
            <p:nvPr userDrawn="1"/>
          </p:nvSpPr>
          <p:spPr>
            <a:xfrm>
              <a:off x="7019022" y="1885072"/>
              <a:ext cx="477328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00">
                <a:defRPr/>
              </a:pPr>
              <a:r>
                <a:rPr lang="zh-CN" altLang="en-US" sz="4800" b="1">
                  <a:solidFill>
                    <a:schemeClr val="accent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思源黑体 CN Bold" panose="020b0800000000000000" pitchFamily="34" charset="-122"/>
                </a:rPr>
                <a:t>学习任务一</a:t>
              </a:r>
              <a:endParaRPr lang="zh-CN" altLang="en-US" sz="4800" b="1">
                <a:solidFill>
                  <a:schemeClr val="accent3"/>
                </a:solidFill>
                <a:latin typeface="楷体" panose="02010609060101010101" pitchFamily="49" charset="-122"/>
                <a:ea typeface="楷体" panose="02010609060101010101" pitchFamily="49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17" name="PPT世界-11"/>
            <p:cNvSpPr/>
            <p:nvPr/>
          </p:nvSpPr>
          <p:spPr>
            <a:xfrm>
              <a:off x="6299537" y="2090797"/>
              <a:ext cx="419547" cy="419546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</p:grpSp>
      <p:pic>
        <p:nvPicPr>
          <p:cNvPr id="20" name="图片 19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61765" y="2205918"/>
            <a:ext cx="6063409" cy="135048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dur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探究新知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1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 flipV="1">
            <a:off x="1" y="-1"/>
            <a:ext cx="1369066" cy="103006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2" name="PPT世界-4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 rot="10800000" flipV="1">
            <a:off x="11128586" y="6057900"/>
            <a:ext cx="1063412" cy="80009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10" name="组合 9"/>
          <p:cNvGrpSpPr/>
          <p:nvPr userDrawn="1"/>
        </p:nvGrpSpPr>
        <p:grpSpPr>
          <a:xfrm>
            <a:off x="541027" y="251114"/>
            <a:ext cx="2456117" cy="778954"/>
            <a:chOff x="541027" y="251114"/>
            <a:chExt cx="2456117" cy="778954"/>
          </a:xfrm>
        </p:grpSpPr>
        <p:grpSp>
          <p:nvGrpSpPr>
            <p:cNvPr id="4" name="PPT世界-2"/>
            <p:cNvGrpSpPr/>
            <p:nvPr userDrawn="1"/>
          </p:nvGrpSpPr>
          <p:grpSpPr>
            <a:xfrm>
              <a:off x="684536" y="251114"/>
              <a:ext cx="2312608" cy="778954"/>
              <a:chOff x="7822793" y="1187285"/>
              <a:chExt cx="2101637" cy="778954"/>
            </a:xfrm>
          </p:grpSpPr>
          <p:sp>
            <p:nvSpPr>
              <p:cNvPr id="5" name="PPT世界-2-1"/>
              <p:cNvSpPr>
                <a:spLocks noChangeAspect="1"/>
              </p:cNvSpPr>
              <p:nvPr/>
            </p:nvSpPr>
            <p:spPr>
              <a:xfrm>
                <a:off x="7822793" y="1328780"/>
                <a:ext cx="260832" cy="288000"/>
              </a:xfrm>
              <a:prstGeom prst="ellipse">
                <a:avLst/>
              </a:prstGeom>
              <a:solidFill>
                <a:srgbClr val="AA4CE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096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思源黑体 CN Bold" panose="020b0800000000000000" pitchFamily="34" charset="-122"/>
                </a:endParaRPr>
              </a:p>
            </p:txBody>
          </p:sp>
          <p:sp>
            <p:nvSpPr>
              <p:cNvPr id="7" name="PPT世界-2-3"/>
              <p:cNvSpPr/>
              <p:nvPr/>
            </p:nvSpPr>
            <p:spPr>
              <a:xfrm>
                <a:off x="8264881" y="1187285"/>
                <a:ext cx="165954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9600">
                  <a:defRPr/>
                </a:pPr>
                <a:r>
                  <a:rPr lang="zh-CN" altLang="en-US" sz="320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  <a:sym typeface="+mn-lt"/>
                  </a:rPr>
                  <a:t>探究新知</a:t>
                </a:r>
                <a:endParaRPr lang="zh-CN" altLang="en-US" sz="32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endParaRPr>
              </a:p>
            </p:txBody>
          </p:sp>
          <p:sp>
            <p:nvSpPr>
              <p:cNvPr id="8" name="PPT世界-2-4"/>
              <p:cNvSpPr txBox="1"/>
              <p:nvPr/>
            </p:nvSpPr>
            <p:spPr>
              <a:xfrm>
                <a:off x="8300317" y="1704629"/>
                <a:ext cx="159242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6000" b="0" i="0" u="none" strike="noStrike" kern="1200" cap="none" spc="0" normalizeH="0" baseline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oswald" panose="00000500000000000000" pitchFamily="2" charset="0"/>
                    <a:ea typeface="等线" panose="02010600030101010101" charset="-122"/>
                    <a:cs typeface="Aharoni" panose="02010803020104030203" pitchFamily="2" charset="-79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dist" defTabSz="1219200">
                  <a:defRPr/>
                </a:pPr>
                <a:r>
                  <a:rPr lang="en-US" altLang="zh-CN" sz="110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  <a:sym typeface="+mn-lt"/>
                  </a:rPr>
                  <a:t>presentation</a:t>
                </a:r>
                <a:endParaRPr lang="zh-CN" altLang="en-US" sz="1100">
                  <a:solidFill>
                    <a:prstClr val="black">
                      <a:lumMod val="75000"/>
                      <a:lumOff val="25000"/>
                    </a:prstClr>
                  </a:solidFill>
                  <a:latin typeface="思源黑体 CN Light" panose="020b0500000000000000" pitchFamily="34" charset="-122"/>
                  <a:ea typeface="思源黑体 CN Light" panose="020b0500000000000000" pitchFamily="34" charset="-122"/>
                  <a:cs typeface="思源黑体 CN Bold" panose="020b0800000000000000" pitchFamily="34" charset="-122"/>
                </a:endParaRPr>
              </a:p>
            </p:txBody>
          </p:sp>
        </p:grpSp>
        <p:sp>
          <p:nvSpPr>
            <p:cNvPr id="2" name="PPT世界-2-1"/>
            <p:cNvSpPr>
              <a:spLocks noChangeAspect="1"/>
            </p:cNvSpPr>
            <p:nvPr userDrawn="1"/>
          </p:nvSpPr>
          <p:spPr>
            <a:xfrm>
              <a:off x="541027" y="567339"/>
              <a:ext cx="144000" cy="144494"/>
            </a:xfrm>
            <a:prstGeom prst="ellipse">
              <a:avLst/>
            </a:prstGeom>
            <a:solidFill>
              <a:srgbClr val="7FC64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9" name="PPT世界-2-1"/>
            <p:cNvSpPr>
              <a:spLocks noChangeAspect="1"/>
            </p:cNvSpPr>
            <p:nvPr userDrawn="1"/>
          </p:nvSpPr>
          <p:spPr>
            <a:xfrm>
              <a:off x="811816" y="548628"/>
              <a:ext cx="216000" cy="216741"/>
            </a:xfrm>
            <a:prstGeom prst="ellipse">
              <a:avLst/>
            </a:prstGeom>
            <a:solidFill>
              <a:srgbClr val="D1624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</p:grpSp>
    </p:spTree>
  </p:cSld>
  <p:clrMapOvr>
    <a:masterClrMapping/>
  </p:clrMapOvr>
  <p:transition/>
  <p:timing/>
</p:sldLayout>
</file>

<file path=ppt/slideLayouts/slideLayout4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学习任务二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2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>
            <a:off x="1" y="1755452"/>
            <a:ext cx="6781799" cy="5102548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4" name="PPT世界-3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 rot="10800000">
            <a:off x="8517080" y="-2"/>
            <a:ext cx="3674917" cy="2764967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1" name="图片 10" descr="713281381aa02e909b666a1bab38feb9e667192d1e4b8-rbKnqz_fw480副本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2580" y="1248459"/>
            <a:ext cx="3661231" cy="2764968"/>
          </a:xfrm>
          <a:prstGeom prst="rect">
            <a:avLst/>
          </a:prstGeom>
        </p:spPr>
      </p:pic>
      <p:grpSp>
        <p:nvGrpSpPr>
          <p:cNvPr id="8" name="组合 7"/>
          <p:cNvGrpSpPr/>
          <p:nvPr userDrawn="1"/>
        </p:nvGrpSpPr>
        <p:grpSpPr>
          <a:xfrm>
            <a:off x="4861766" y="1805929"/>
            <a:ext cx="5492772" cy="830997"/>
            <a:chOff x="6299537" y="1885072"/>
            <a:chExt cx="5492772" cy="830997"/>
          </a:xfrm>
        </p:grpSpPr>
        <p:sp>
          <p:nvSpPr>
            <p:cNvPr id="9" name="PPT世界-7"/>
            <p:cNvSpPr txBox="1"/>
            <p:nvPr userDrawn="1"/>
          </p:nvSpPr>
          <p:spPr>
            <a:xfrm>
              <a:off x="7019022" y="1885072"/>
              <a:ext cx="477328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00">
                <a:defRPr/>
              </a:pPr>
              <a:r>
                <a:rPr lang="zh-CN" altLang="en-US" sz="4800" b="1">
                  <a:solidFill>
                    <a:srgbClr val="7FC643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思源黑体 CN Bold" panose="020b0800000000000000" pitchFamily="34" charset="-122"/>
                </a:rPr>
                <a:t>学习任务二</a:t>
              </a:r>
              <a:endParaRPr lang="zh-CN" altLang="en-US" sz="4800" b="1">
                <a:solidFill>
                  <a:srgbClr val="7FC643"/>
                </a:solidFill>
                <a:latin typeface="楷体" panose="02010609060101010101" pitchFamily="49" charset="-122"/>
                <a:ea typeface="楷体" panose="02010609060101010101" pitchFamily="49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10" name="PPT世界-11"/>
            <p:cNvSpPr/>
            <p:nvPr/>
          </p:nvSpPr>
          <p:spPr>
            <a:xfrm>
              <a:off x="6299537" y="2090797"/>
              <a:ext cx="419547" cy="419546"/>
            </a:xfrm>
            <a:prstGeom prst="ellipse">
              <a:avLst/>
            </a:prstGeom>
            <a:solidFill>
              <a:srgbClr val="7FC64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</p:grpSp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61765" y="2205918"/>
            <a:ext cx="6063409" cy="135048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dur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学习任务三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2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>
            <a:off x="1" y="1755452"/>
            <a:ext cx="6781799" cy="5102548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4" name="PPT世界-3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 rot="10800000">
            <a:off x="8517080" y="-2"/>
            <a:ext cx="3674917" cy="2764967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1" name="图片 10" descr="713281381aa02e909b666a1bab38feb9e667192d1e4b8-rbKnqz_fw480副本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2580" y="1248459"/>
            <a:ext cx="3661231" cy="2764968"/>
          </a:xfrm>
          <a:prstGeom prst="rect">
            <a:avLst/>
          </a:prstGeom>
        </p:spPr>
      </p:pic>
      <p:grpSp>
        <p:nvGrpSpPr>
          <p:cNvPr id="2" name="组合 1"/>
          <p:cNvGrpSpPr/>
          <p:nvPr userDrawn="1"/>
        </p:nvGrpSpPr>
        <p:grpSpPr>
          <a:xfrm>
            <a:off x="4861766" y="1799946"/>
            <a:ext cx="5492772" cy="830997"/>
            <a:chOff x="6299537" y="1885072"/>
            <a:chExt cx="5492772" cy="830997"/>
          </a:xfrm>
        </p:grpSpPr>
        <p:sp>
          <p:nvSpPr>
            <p:cNvPr id="5" name="PPT世界-7"/>
            <p:cNvSpPr txBox="1"/>
            <p:nvPr userDrawn="1"/>
          </p:nvSpPr>
          <p:spPr>
            <a:xfrm>
              <a:off x="7019022" y="1885072"/>
              <a:ext cx="477328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00">
                <a:defRPr/>
              </a:pPr>
              <a:r>
                <a:rPr lang="zh-CN" altLang="en-US" sz="4800" b="1">
                  <a:solidFill>
                    <a:srgbClr val="AA4CE7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思源黑体 CN Bold" panose="020b0800000000000000" pitchFamily="34" charset="-122"/>
                </a:rPr>
                <a:t>学习任务三</a:t>
              </a:r>
              <a:endParaRPr lang="zh-CN" altLang="en-US" sz="4800" b="1">
                <a:solidFill>
                  <a:srgbClr val="AA4CE7"/>
                </a:solidFill>
                <a:latin typeface="楷体" panose="02010609060101010101" pitchFamily="49" charset="-122"/>
                <a:ea typeface="楷体" panose="02010609060101010101" pitchFamily="49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6" name="PPT世界-11"/>
            <p:cNvSpPr/>
            <p:nvPr/>
          </p:nvSpPr>
          <p:spPr>
            <a:xfrm>
              <a:off x="6299537" y="2090797"/>
              <a:ext cx="419547" cy="419546"/>
            </a:xfrm>
            <a:prstGeom prst="ellipse">
              <a:avLst/>
            </a:prstGeom>
            <a:solidFill>
              <a:srgbClr val="AA4CE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思源黑体 CN Bold" panose="020b0800000000000000" pitchFamily="34" charset="-122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61765" y="2205918"/>
            <a:ext cx="6063409" cy="135048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dur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  <p:cond evt="onBegin" delay="0">
                          <p:tn val="26"/>
                        </p:cond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学习任务四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2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>
            <a:off x="1" y="1755452"/>
            <a:ext cx="6781799" cy="5102548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4" name="PPT世界-3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 rot="10800000">
            <a:off x="8517080" y="-2"/>
            <a:ext cx="3674917" cy="2764967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1" name="图片 10" descr="713281381aa02e909b666a1bab38feb9e667192d1e4b8-rbKnqz_fw480副本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2580" y="1248459"/>
            <a:ext cx="3661231" cy="2764968"/>
          </a:xfrm>
          <a:prstGeom prst="rect">
            <a:avLst/>
          </a:prstGeom>
        </p:spPr>
      </p:pic>
      <p:grpSp>
        <p:nvGrpSpPr>
          <p:cNvPr id="2" name="组合 1"/>
          <p:cNvGrpSpPr/>
          <p:nvPr userDrawn="1"/>
        </p:nvGrpSpPr>
        <p:grpSpPr>
          <a:xfrm>
            <a:off x="4861766" y="1799946"/>
            <a:ext cx="5492772" cy="830997"/>
            <a:chOff x="6299537" y="1885072"/>
            <a:chExt cx="5492772" cy="830997"/>
          </a:xfrm>
        </p:grpSpPr>
        <p:sp>
          <p:nvSpPr>
            <p:cNvPr id="5" name="PPT世界-7"/>
            <p:cNvSpPr txBox="1"/>
            <p:nvPr userDrawn="1"/>
          </p:nvSpPr>
          <p:spPr>
            <a:xfrm>
              <a:off x="7019022" y="1885072"/>
              <a:ext cx="477328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00">
                <a:defRPr/>
              </a:pPr>
              <a:r>
                <a:rPr lang="zh-CN" altLang="en-US" sz="4800" b="1">
                  <a:solidFill>
                    <a:srgbClr val="D1624A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思源黑体 CN Bold" panose="020b0800000000000000" pitchFamily="34" charset="-122"/>
                </a:rPr>
                <a:t>学习任务四</a:t>
              </a:r>
              <a:endParaRPr lang="zh-CN" altLang="en-US" sz="4800" b="1">
                <a:solidFill>
                  <a:srgbClr val="D1624A"/>
                </a:solidFill>
                <a:latin typeface="楷体" panose="02010609060101010101" pitchFamily="49" charset="-122"/>
                <a:ea typeface="楷体" panose="02010609060101010101" pitchFamily="49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6" name="PPT世界-11"/>
            <p:cNvSpPr/>
            <p:nvPr/>
          </p:nvSpPr>
          <p:spPr>
            <a:xfrm>
              <a:off x="6299537" y="2090797"/>
              <a:ext cx="419547" cy="419546"/>
            </a:xfrm>
            <a:prstGeom prst="ellipse">
              <a:avLst/>
            </a:prstGeom>
            <a:solidFill>
              <a:srgbClr val="D1624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</p:grp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61765" y="2205918"/>
            <a:ext cx="6063409" cy="135048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dur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达标练习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1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 flipV="1">
            <a:off x="1" y="-1"/>
            <a:ext cx="1369066" cy="103006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2" name="PPT世界-4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 rot="10800000" flipV="1">
            <a:off x="11128586" y="6057900"/>
            <a:ext cx="1063412" cy="80009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10" name="组合 9"/>
          <p:cNvGrpSpPr/>
          <p:nvPr userDrawn="1"/>
        </p:nvGrpSpPr>
        <p:grpSpPr>
          <a:xfrm>
            <a:off x="541027" y="251114"/>
            <a:ext cx="2456117" cy="778954"/>
            <a:chOff x="541027" y="251114"/>
            <a:chExt cx="2456117" cy="778954"/>
          </a:xfrm>
        </p:grpSpPr>
        <p:grpSp>
          <p:nvGrpSpPr>
            <p:cNvPr id="4" name="PPT世界-2"/>
            <p:cNvGrpSpPr/>
            <p:nvPr userDrawn="1"/>
          </p:nvGrpSpPr>
          <p:grpSpPr>
            <a:xfrm>
              <a:off x="684536" y="251114"/>
              <a:ext cx="2312608" cy="778954"/>
              <a:chOff x="7822793" y="1187285"/>
              <a:chExt cx="2101637" cy="778954"/>
            </a:xfrm>
          </p:grpSpPr>
          <p:sp>
            <p:nvSpPr>
              <p:cNvPr id="5" name="PPT世界-2-1"/>
              <p:cNvSpPr>
                <a:spLocks noChangeAspect="1"/>
              </p:cNvSpPr>
              <p:nvPr/>
            </p:nvSpPr>
            <p:spPr>
              <a:xfrm>
                <a:off x="7822793" y="1328780"/>
                <a:ext cx="260832" cy="288000"/>
              </a:xfrm>
              <a:prstGeom prst="ellipse">
                <a:avLst/>
              </a:prstGeom>
              <a:solidFill>
                <a:srgbClr val="AA4CE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096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思源黑体 CN Bold" panose="020b0800000000000000" pitchFamily="34" charset="-122"/>
                </a:endParaRPr>
              </a:p>
            </p:txBody>
          </p:sp>
          <p:sp>
            <p:nvSpPr>
              <p:cNvPr id="7" name="PPT世界-2-3"/>
              <p:cNvSpPr/>
              <p:nvPr/>
            </p:nvSpPr>
            <p:spPr>
              <a:xfrm>
                <a:off x="8264881" y="1187285"/>
                <a:ext cx="165954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9600">
                  <a:defRPr/>
                </a:pPr>
                <a:r>
                  <a:rPr lang="zh-CN" altLang="en-US" sz="320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  <a:sym typeface="+mn-lt"/>
                  </a:rPr>
                  <a:t>达标练习</a:t>
                </a:r>
                <a:endParaRPr lang="zh-CN" altLang="en-US" sz="32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endParaRPr>
              </a:p>
            </p:txBody>
          </p:sp>
          <p:sp>
            <p:nvSpPr>
              <p:cNvPr id="8" name="PPT世界-2-4"/>
              <p:cNvSpPr txBox="1"/>
              <p:nvPr/>
            </p:nvSpPr>
            <p:spPr>
              <a:xfrm>
                <a:off x="8300317" y="1704629"/>
                <a:ext cx="159242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6000" b="0" i="0" u="none" strike="noStrike" kern="1200" cap="none" spc="0" normalizeH="0" baseline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oswald" panose="00000500000000000000" pitchFamily="2" charset="0"/>
                    <a:ea typeface="等线" panose="02010600030101010101" charset="-122"/>
                    <a:cs typeface="Aharoni" panose="02010803020104030203" pitchFamily="2" charset="-79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dist" defTabSz="1219200">
                  <a:defRPr/>
                </a:pPr>
                <a:r>
                  <a:rPr lang="en-US" altLang="zh-CN" sz="110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  <a:sym typeface="+mn-lt"/>
                  </a:rPr>
                  <a:t>practice</a:t>
                </a:r>
                <a:endParaRPr lang="zh-CN" altLang="en-US" sz="1100">
                  <a:solidFill>
                    <a:prstClr val="black">
                      <a:lumMod val="75000"/>
                      <a:lumOff val="25000"/>
                    </a:prstClr>
                  </a:solidFill>
                  <a:latin typeface="思源黑体 CN Light" panose="020b0500000000000000" pitchFamily="34" charset="-122"/>
                  <a:ea typeface="思源黑体 CN Light" panose="020b0500000000000000" pitchFamily="34" charset="-122"/>
                  <a:cs typeface="思源黑体 CN Bold" panose="020b0800000000000000" pitchFamily="34" charset="-122"/>
                </a:endParaRPr>
              </a:p>
            </p:txBody>
          </p:sp>
        </p:grpSp>
        <p:sp>
          <p:nvSpPr>
            <p:cNvPr id="2" name="PPT世界-2-1"/>
            <p:cNvSpPr>
              <a:spLocks noChangeAspect="1"/>
            </p:cNvSpPr>
            <p:nvPr userDrawn="1"/>
          </p:nvSpPr>
          <p:spPr>
            <a:xfrm>
              <a:off x="541027" y="567339"/>
              <a:ext cx="144000" cy="144494"/>
            </a:xfrm>
            <a:prstGeom prst="ellipse">
              <a:avLst/>
            </a:prstGeom>
            <a:solidFill>
              <a:srgbClr val="7FC64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9" name="PPT世界-2-1"/>
            <p:cNvSpPr>
              <a:spLocks noChangeAspect="1"/>
            </p:cNvSpPr>
            <p:nvPr userDrawn="1"/>
          </p:nvSpPr>
          <p:spPr>
            <a:xfrm>
              <a:off x="811816" y="548628"/>
              <a:ext cx="216000" cy="216741"/>
            </a:xfrm>
            <a:prstGeom prst="ellipse">
              <a:avLst/>
            </a:prstGeom>
            <a:solidFill>
              <a:srgbClr val="D1624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</p:grpSp>
    </p:spTree>
  </p:cSld>
  <p:clrMapOvr>
    <a:masterClrMapping/>
  </p:clrMapOvr>
  <p:transition/>
  <p:timing/>
</p:sldLayout>
</file>

<file path=ppt/slideLayouts/slideLayout5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知识点总结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1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 flipV="1">
            <a:off x="1" y="-1"/>
            <a:ext cx="1369066" cy="103006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2" name="PPT世界-4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 rot="10800000" flipV="1">
            <a:off x="11128586" y="6057900"/>
            <a:ext cx="1063412" cy="80009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4" name="PPT世界-1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 flipV="1">
            <a:off x="-2" y="-1"/>
            <a:ext cx="12191999" cy="6858000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5" name="PPT世界-4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 rot="10800000" flipV="1">
            <a:off x="-3" y="-1"/>
            <a:ext cx="12191997" cy="6858000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16" name="组合 15"/>
          <p:cNvGrpSpPr/>
          <p:nvPr userDrawn="1"/>
        </p:nvGrpSpPr>
        <p:grpSpPr>
          <a:xfrm>
            <a:off x="541027" y="251114"/>
            <a:ext cx="2456113" cy="778954"/>
            <a:chOff x="541027" y="251114"/>
            <a:chExt cx="2456113" cy="778954"/>
          </a:xfrm>
        </p:grpSpPr>
        <p:grpSp>
          <p:nvGrpSpPr>
            <p:cNvPr id="17" name="PPT世界-2"/>
            <p:cNvGrpSpPr/>
            <p:nvPr userDrawn="1"/>
          </p:nvGrpSpPr>
          <p:grpSpPr>
            <a:xfrm>
              <a:off x="684533" y="251114"/>
              <a:ext cx="2312607" cy="778954"/>
              <a:chOff x="7822793" y="1187285"/>
              <a:chExt cx="2101637" cy="778954"/>
            </a:xfrm>
          </p:grpSpPr>
          <p:sp>
            <p:nvSpPr>
              <p:cNvPr id="20" name="PPT世界-2-1"/>
              <p:cNvSpPr>
                <a:spLocks noChangeAspect="1"/>
              </p:cNvSpPr>
              <p:nvPr/>
            </p:nvSpPr>
            <p:spPr>
              <a:xfrm>
                <a:off x="7822793" y="1328780"/>
                <a:ext cx="260832" cy="288000"/>
              </a:xfrm>
              <a:prstGeom prst="ellipse">
                <a:avLst/>
              </a:prstGeom>
              <a:solidFill>
                <a:srgbClr val="AA4CE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096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思源黑体 CN Bold" panose="020b0800000000000000" pitchFamily="34" charset="-122"/>
                </a:endParaRPr>
              </a:p>
            </p:txBody>
          </p:sp>
          <p:sp>
            <p:nvSpPr>
              <p:cNvPr id="21" name="PPT世界-2-3"/>
              <p:cNvSpPr/>
              <p:nvPr/>
            </p:nvSpPr>
            <p:spPr>
              <a:xfrm>
                <a:off x="8264881" y="1187285"/>
                <a:ext cx="165954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9600">
                  <a:defRPr/>
                </a:pPr>
                <a:r>
                  <a:rPr lang="zh-CN" altLang="en-US" sz="320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  <a:sym typeface="+mn-lt"/>
                  </a:rPr>
                  <a:t>知识总结</a:t>
                </a:r>
                <a:endParaRPr lang="zh-CN" altLang="en-US" sz="32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endParaRPr>
              </a:p>
            </p:txBody>
          </p:sp>
          <p:sp>
            <p:nvSpPr>
              <p:cNvPr id="22" name="PPT世界-2-4"/>
              <p:cNvSpPr txBox="1"/>
              <p:nvPr/>
            </p:nvSpPr>
            <p:spPr>
              <a:xfrm>
                <a:off x="8300317" y="1704629"/>
                <a:ext cx="162411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6000" b="0" i="0" u="none" strike="noStrike" kern="1200" cap="none" spc="0" normalizeH="0" baseline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oswald" panose="00000500000000000000" pitchFamily="2" charset="0"/>
                    <a:ea typeface="等线" panose="02010600030101010101" charset="-122"/>
                    <a:cs typeface="Aharoni" panose="02010803020104030203" pitchFamily="2" charset="-79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dist" defTabSz="1219200">
                  <a:defRPr/>
                </a:pPr>
                <a:r>
                  <a:rPr lang="en-US" altLang="zh-CN" sz="110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思源黑体 CN Light" panose="020b0500000000000000" pitchFamily="34" charset="-122"/>
                    <a:ea typeface="思源黑体 CN Light" panose="020b0500000000000000" pitchFamily="34" charset="-122"/>
                    <a:cs typeface="思源黑体 CN Bold" panose="020b0800000000000000" pitchFamily="34" charset="-122"/>
                  </a:rPr>
                  <a:t>summary</a:t>
                </a:r>
                <a:endParaRPr lang="zh-CN" altLang="en-US" sz="1100">
                  <a:solidFill>
                    <a:prstClr val="black">
                      <a:lumMod val="75000"/>
                      <a:lumOff val="25000"/>
                    </a:prstClr>
                  </a:solidFill>
                  <a:latin typeface="思源黑体 CN Light" panose="020b0500000000000000" pitchFamily="34" charset="-122"/>
                  <a:ea typeface="思源黑体 CN Light" panose="020b0500000000000000" pitchFamily="34" charset="-122"/>
                  <a:cs typeface="思源黑体 CN Bold" panose="020b0800000000000000" pitchFamily="34" charset="-122"/>
                </a:endParaRPr>
              </a:p>
            </p:txBody>
          </p:sp>
        </p:grpSp>
        <p:sp>
          <p:nvSpPr>
            <p:cNvPr id="18" name="PPT世界-2-1"/>
            <p:cNvSpPr>
              <a:spLocks noChangeAspect="1"/>
            </p:cNvSpPr>
            <p:nvPr userDrawn="1"/>
          </p:nvSpPr>
          <p:spPr>
            <a:xfrm>
              <a:off x="541027" y="567339"/>
              <a:ext cx="144000" cy="144494"/>
            </a:xfrm>
            <a:prstGeom prst="ellipse">
              <a:avLst/>
            </a:prstGeom>
            <a:solidFill>
              <a:srgbClr val="7FC64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19" name="PPT世界-2-1"/>
            <p:cNvSpPr>
              <a:spLocks noChangeAspect="1"/>
            </p:cNvSpPr>
            <p:nvPr userDrawn="1"/>
          </p:nvSpPr>
          <p:spPr>
            <a:xfrm>
              <a:off x="811816" y="548628"/>
              <a:ext cx="216000" cy="216741"/>
            </a:xfrm>
            <a:prstGeom prst="ellipse">
              <a:avLst/>
            </a:prstGeom>
            <a:solidFill>
              <a:srgbClr val="D1624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62" b="15384"/>
          <a:stretch>
            <a:fillRect/>
          </a:stretch>
        </p:blipFill>
        <p:spPr>
          <a:xfrm rot="393381">
            <a:off x="9944679" y="5143868"/>
            <a:ext cx="2114544" cy="150458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5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课后作业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1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 flipV="1">
            <a:off x="1" y="-1"/>
            <a:ext cx="1369066" cy="103006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2" name="PPT世界-4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 rot="10800000" flipV="1">
            <a:off x="11128586" y="6057900"/>
            <a:ext cx="1063412" cy="80009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4" name="PPT世界-1"/>
          <p:cNvPicPr>
            <a:picLocks noChangeAspect="1"/>
          </p:cNvPicPr>
          <p:nvPr userDrawn="1"/>
        </p:nvPicPr>
        <p:blipFill>
          <a:blip r:embed="rId2"/>
          <a:srcRect r="25238"/>
          <a:stretch>
            <a:fillRect/>
          </a:stretch>
        </p:blipFill>
        <p:spPr>
          <a:xfrm flipV="1">
            <a:off x="1" y="-4"/>
            <a:ext cx="12191999" cy="6858002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5" name="PPT世界-4"/>
          <p:cNvPicPr>
            <a:picLocks noChangeAspect="1"/>
          </p:cNvPicPr>
          <p:nvPr userDrawn="1"/>
        </p:nvPicPr>
        <p:blipFill>
          <a:blip r:embed="rId2"/>
          <a:srcRect r="25238"/>
          <a:stretch>
            <a:fillRect/>
          </a:stretch>
        </p:blipFill>
        <p:spPr>
          <a:xfrm rot="10800000" flipV="1">
            <a:off x="-2" y="-5"/>
            <a:ext cx="12192000" cy="6858002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16" name="组合 15"/>
          <p:cNvGrpSpPr/>
          <p:nvPr userDrawn="1"/>
        </p:nvGrpSpPr>
        <p:grpSpPr>
          <a:xfrm>
            <a:off x="541027" y="251114"/>
            <a:ext cx="2456117" cy="778954"/>
            <a:chOff x="541027" y="251114"/>
            <a:chExt cx="2456117" cy="778954"/>
          </a:xfrm>
        </p:grpSpPr>
        <p:grpSp>
          <p:nvGrpSpPr>
            <p:cNvPr id="17" name="PPT世界-2"/>
            <p:cNvGrpSpPr/>
            <p:nvPr userDrawn="1"/>
          </p:nvGrpSpPr>
          <p:grpSpPr>
            <a:xfrm>
              <a:off x="684536" y="251114"/>
              <a:ext cx="2312608" cy="778954"/>
              <a:chOff x="7822793" y="1187285"/>
              <a:chExt cx="2101637" cy="778954"/>
            </a:xfrm>
          </p:grpSpPr>
          <p:sp>
            <p:nvSpPr>
              <p:cNvPr id="20" name="PPT世界-2-1"/>
              <p:cNvSpPr>
                <a:spLocks noChangeAspect="1"/>
              </p:cNvSpPr>
              <p:nvPr/>
            </p:nvSpPr>
            <p:spPr>
              <a:xfrm>
                <a:off x="7822793" y="1328780"/>
                <a:ext cx="260832" cy="288000"/>
              </a:xfrm>
              <a:prstGeom prst="ellipse">
                <a:avLst/>
              </a:prstGeom>
              <a:solidFill>
                <a:srgbClr val="AA4CE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096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思源黑体 CN Bold" panose="020b0800000000000000" pitchFamily="34" charset="-122"/>
                </a:endParaRPr>
              </a:p>
            </p:txBody>
          </p:sp>
          <p:sp>
            <p:nvSpPr>
              <p:cNvPr id="21" name="PPT世界-2-3"/>
              <p:cNvSpPr/>
              <p:nvPr/>
            </p:nvSpPr>
            <p:spPr>
              <a:xfrm>
                <a:off x="8264881" y="1187285"/>
                <a:ext cx="165954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9600">
                  <a:defRPr/>
                </a:pPr>
                <a:r>
                  <a:rPr lang="zh-CN" altLang="en-US" sz="320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  <a:sym typeface="+mn-lt"/>
                  </a:rPr>
                  <a:t>课后作业</a:t>
                </a:r>
                <a:endParaRPr lang="zh-CN" altLang="en-US" sz="32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endParaRPr>
              </a:p>
            </p:txBody>
          </p:sp>
          <p:sp>
            <p:nvSpPr>
              <p:cNvPr id="22" name="PPT世界-2-4"/>
              <p:cNvSpPr txBox="1"/>
              <p:nvPr/>
            </p:nvSpPr>
            <p:spPr>
              <a:xfrm>
                <a:off x="8300317" y="1704629"/>
                <a:ext cx="159242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6000" b="0" i="0" u="none" strike="noStrike" kern="1200" cap="none" spc="0" normalizeH="0" baseline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oswald" panose="00000500000000000000" pitchFamily="2" charset="0"/>
                    <a:ea typeface="等线" panose="02010600030101010101" charset="-122"/>
                    <a:cs typeface="Aharoni" panose="02010803020104030203" pitchFamily="2" charset="-79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dist" defTabSz="1219200">
                  <a:defRPr/>
                </a:pPr>
                <a:r>
                  <a:rPr lang="en-US" altLang="zh-CN" sz="110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  <a:sym typeface="+mn-lt"/>
                  </a:rPr>
                  <a:t>homework</a:t>
                </a:r>
                <a:endParaRPr lang="zh-CN" altLang="en-US" sz="1100">
                  <a:solidFill>
                    <a:prstClr val="black">
                      <a:lumMod val="75000"/>
                      <a:lumOff val="25000"/>
                    </a:prstClr>
                  </a:solidFill>
                  <a:latin typeface="思源黑体 CN Light" panose="020b0500000000000000" pitchFamily="34" charset="-122"/>
                  <a:ea typeface="思源黑体 CN Light" panose="020b0500000000000000" pitchFamily="34" charset="-122"/>
                  <a:cs typeface="思源黑体 CN Bold" panose="020b0800000000000000" pitchFamily="34" charset="-122"/>
                </a:endParaRPr>
              </a:p>
            </p:txBody>
          </p:sp>
        </p:grpSp>
        <p:sp>
          <p:nvSpPr>
            <p:cNvPr id="18" name="PPT世界-2-1"/>
            <p:cNvSpPr>
              <a:spLocks noChangeAspect="1"/>
            </p:cNvSpPr>
            <p:nvPr userDrawn="1"/>
          </p:nvSpPr>
          <p:spPr>
            <a:xfrm>
              <a:off x="541027" y="567339"/>
              <a:ext cx="144000" cy="144494"/>
            </a:xfrm>
            <a:prstGeom prst="ellipse">
              <a:avLst/>
            </a:prstGeom>
            <a:solidFill>
              <a:srgbClr val="7FC64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19" name="PPT世界-2-1"/>
            <p:cNvSpPr>
              <a:spLocks noChangeAspect="1"/>
            </p:cNvSpPr>
            <p:nvPr userDrawn="1"/>
          </p:nvSpPr>
          <p:spPr>
            <a:xfrm>
              <a:off x="811816" y="548628"/>
              <a:ext cx="216000" cy="216741"/>
            </a:xfrm>
            <a:prstGeom prst="ellipse">
              <a:avLst/>
            </a:prstGeom>
            <a:solidFill>
              <a:srgbClr val="D1624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</p:grpSp>
      <p:pic>
        <p:nvPicPr>
          <p:cNvPr id="23" name="图片 2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9178" y="4475741"/>
            <a:ext cx="2259947" cy="2296534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5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尾页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PT世界-3"/>
          <p:cNvPicPr>
            <a:picLocks noChangeAspect="1"/>
          </p:cNvPicPr>
          <p:nvPr userDrawn="1"/>
        </p:nvPicPr>
        <p:blipFill>
          <a:blip r:embed="rId1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r="25238"/>
          <a:stretch>
            <a:fillRect/>
          </a:stretch>
        </p:blipFill>
        <p:spPr>
          <a:xfrm>
            <a:off x="1" y="0"/>
            <a:ext cx="9372599" cy="6858000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3" name="PPT世界-6"/>
          <p:cNvPicPr>
            <a:picLocks noChangeAspect="1"/>
          </p:cNvPicPr>
          <p:nvPr userDrawn="1"/>
        </p:nvPicPr>
        <p:blipFill>
          <a:blip r:embed="rId1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r="25238"/>
          <a:stretch>
            <a:fillRect/>
          </a:stretch>
        </p:blipFill>
        <p:spPr>
          <a:xfrm rot="10800000">
            <a:off x="0" y="0"/>
            <a:ext cx="12191999" cy="6858002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14" name="组合 13"/>
          <p:cNvGrpSpPr/>
          <p:nvPr userDrawn="1"/>
        </p:nvGrpSpPr>
        <p:grpSpPr>
          <a:xfrm>
            <a:off x="5892699" y="2080490"/>
            <a:ext cx="5750075" cy="1912585"/>
            <a:chOff x="5892699" y="2080490"/>
            <a:chExt cx="5750075" cy="1912585"/>
          </a:xfrm>
        </p:grpSpPr>
        <p:sp>
          <p:nvSpPr>
            <p:cNvPr id="15" name="PPT世界-7"/>
            <p:cNvSpPr/>
            <p:nvPr/>
          </p:nvSpPr>
          <p:spPr>
            <a:xfrm flipH="1">
              <a:off x="5892699" y="2080490"/>
              <a:ext cx="5750075" cy="181483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8000">
                  <a:solidFill>
                    <a:schemeClr val="accent1"/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</a:rPr>
                <a:t>同学们再见</a:t>
              </a:r>
              <a:r>
                <a:rPr lang="en-US" altLang="zh-CN" sz="3200">
                  <a:solidFill>
                    <a:schemeClr val="accent3"/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</a:rPr>
                <a:t>THANKS FOR WATCHING</a:t>
              </a:r>
              <a:endParaRPr lang="en-US" altLang="zh-CN" sz="3200">
                <a:solidFill>
                  <a:schemeClr val="accent3"/>
                </a:solidFill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cxnSp>
          <p:nvCxnSpPr>
            <p:cNvPr id="16" name="PPT世界-9"/>
            <p:cNvCxnSpPr/>
            <p:nvPr/>
          </p:nvCxnSpPr>
          <p:spPr>
            <a:xfrm flipH="1">
              <a:off x="6469280" y="3993075"/>
              <a:ext cx="5173494" cy="0"/>
            </a:xfrm>
            <a:prstGeom prst="line">
              <a:avLst/>
            </a:prstGeom>
            <a:noFill/>
            <a:ln w="3810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miter lim="800000"/>
            </a:ln>
            <a:effectLst/>
          </p:spPr>
        </p:cxnSp>
      </p:grpSp>
      <p:pic>
        <p:nvPicPr>
          <p:cNvPr id="17" name="图片 16" descr="image-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00685" y="233045"/>
            <a:ext cx="1089025" cy="472440"/>
          </a:xfrm>
          <a:prstGeom prst="rect">
            <a:avLst/>
          </a:prstGeom>
        </p:spPr>
      </p:pic>
      <p:pic>
        <p:nvPicPr>
          <p:cNvPr id="18" name="图片 17" descr="图层 13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45197" y="1180333"/>
            <a:ext cx="5128260" cy="416687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3_内容页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 descr="ppt02_08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8849" y="276115"/>
            <a:ext cx="6477000" cy="328612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17698" y="2710305"/>
            <a:ext cx="6477000" cy="328612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550055" y="547687"/>
            <a:ext cx="2174445" cy="554489"/>
          </a:xfrm>
          <a:prstGeom prst="rect">
            <a:avLst/>
          </a:prstGeom>
          <a:noFill/>
          <a:ln>
            <a:solidFill>
              <a:srgbClr val="1186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楷体" panose="02010609060101010101" pitchFamily="49" charset="-122"/>
              <a:ea typeface="楷体" panose="02010609060101010101" pitchFamily="49" charset="-122"/>
              <a:sym typeface="楷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35405" y="688570"/>
            <a:ext cx="2174445" cy="646331"/>
          </a:xfrm>
          <a:prstGeom prst="rect">
            <a:avLst/>
          </a:prstGeom>
          <a:solidFill>
            <a:srgbClr val="1186CD"/>
          </a:solidFill>
          <a:ln>
            <a:noFill/>
          </a:ln>
        </p:spPr>
        <p:txBody>
          <a:bodyPr vert="horz"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6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rPr>
              <a:t>探求新知</a:t>
            </a:r>
            <a:endParaRPr lang="zh-CN" altLang="zh-CN" sz="3600" b="1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sym typeface="楷体" panose="02010609060101010101" pitchFamily="49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5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课堂导入主体页">
    <p:bg>
      <p:bgPr>
        <a:pattFill prst="pct50">
          <a:fgClr>
            <a:srgbClr val="C5E0B4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内容占位符 2"/>
          <p:cNvSpPr>
            <a:spLocks noGrp="1"/>
          </p:cNvSpPr>
          <p:nvPr>
            <p:ph idx="1"/>
          </p:nvPr>
        </p:nvSpPr>
        <p:spPr>
          <a:xfrm>
            <a:off x="391064" y="564010"/>
            <a:ext cx="11472657" cy="5796484"/>
          </a:xfrm>
          <a:prstGeom prst="rect">
            <a:avLst/>
          </a:prstGeom>
        </p:spPr>
        <p:txBody>
          <a:bodyPr lIns="180000"/>
          <a:lstStyle>
            <a:lvl1pPr marL="474345" indent="-474345">
              <a:lnSpc>
                <a:spcPct val="150000"/>
              </a:lnSpc>
              <a:spcBef>
                <a:spcPct val="0"/>
              </a:spcBef>
              <a:buNone/>
              <a:defRPr sz="373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2" name="副标题 2"/>
          <p:cNvSpPr>
            <a:spLocks noGrp="1"/>
          </p:cNvSpPr>
          <p:nvPr>
            <p:ph type="subTitle" idx="10"/>
          </p:nvPr>
        </p:nvSpPr>
        <p:spPr>
          <a:xfrm>
            <a:off x="521700" y="49722"/>
            <a:ext cx="2377008" cy="676523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 marL="0" indent="0" algn="ctr">
              <a:buFontTx/>
              <a:buNone/>
              <a:defRPr lang="zh-CN" altLang="en-US" sz="3995" b="1">
                <a:solidFill>
                  <a:srgbClr val="6CBA3F"/>
                </a:solidFill>
                <a:latin typeface="黑体" panose="02010609060101010101" charset="-122"/>
                <a:ea typeface="黑体" panose="02010609060101010101" charset="-122"/>
              </a:defRPr>
            </a:lvl1pPr>
          </a:lstStyle>
          <a:p>
            <a:pPr lvl="0"/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7" name="椭圆 6"/>
          <p:cNvSpPr/>
          <p:nvPr userDrawn="1"/>
        </p:nvSpPr>
        <p:spPr>
          <a:xfrm>
            <a:off x="155331" y="197957"/>
            <a:ext cx="366369" cy="366053"/>
          </a:xfrm>
          <a:prstGeom prst="ellipse">
            <a:avLst/>
          </a:prstGeom>
          <a:solidFill>
            <a:srgbClr val="6CBA3F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5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PT世界-2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>
            <a:off x="1" y="0"/>
            <a:ext cx="9114971" cy="6858000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3" name="PPT世界-5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 rot="10800000">
            <a:off x="9356232" y="1"/>
            <a:ext cx="2835767" cy="213359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8" name="图片 7" descr="image-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00685" y="233045"/>
            <a:ext cx="1089025" cy="472440"/>
          </a:xfrm>
          <a:prstGeom prst="rect">
            <a:avLst/>
          </a:prstGeom>
        </p:spPr>
      </p:pic>
      <p:pic>
        <p:nvPicPr>
          <p:cNvPr id="9" name="图片 8" descr="图层 13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6405" y="1388852"/>
            <a:ext cx="4386859" cy="356445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学习目标页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1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 flipV="1">
            <a:off x="1" y="-1"/>
            <a:ext cx="1369066" cy="103006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4" name="PPT世界-2"/>
          <p:cNvGrpSpPr/>
          <p:nvPr userDrawn="1"/>
        </p:nvGrpSpPr>
        <p:grpSpPr>
          <a:xfrm>
            <a:off x="357133" y="199072"/>
            <a:ext cx="3003025" cy="830997"/>
            <a:chOff x="7123433" y="1135243"/>
            <a:chExt cx="3003025" cy="830997"/>
          </a:xfrm>
        </p:grpSpPr>
        <p:sp>
          <p:nvSpPr>
            <p:cNvPr id="5" name="PPT世界-2-1"/>
            <p:cNvSpPr/>
            <p:nvPr/>
          </p:nvSpPr>
          <p:spPr>
            <a:xfrm>
              <a:off x="7731368" y="1262244"/>
              <a:ext cx="301783" cy="301783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6" name="PPT世界-2-2"/>
            <p:cNvSpPr txBox="1"/>
            <p:nvPr/>
          </p:nvSpPr>
          <p:spPr>
            <a:xfrm>
              <a:off x="7123433" y="1135243"/>
              <a:ext cx="94850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6000" b="0" i="0" u="none" strike="noStrike" kern="1200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oswald" panose="00000500000000000000" pitchFamily="2" charset="0"/>
                  <a:ea typeface="等线" panose="02010600030101010101" charset="-122"/>
                  <a:cs typeface="Aharoni" panose="02010803020104030203" pitchFamily="2" charset="-79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200">
                <a:defRPr/>
              </a:pPr>
              <a:r>
                <a:rPr lang="en-US" altLang="zh-CN" sz="4800">
                  <a:solidFill>
                    <a:schemeClr val="accent3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思源黑体 CN Bold" panose="020b0800000000000000" pitchFamily="34" charset="-122"/>
                </a:rPr>
                <a:t>01.</a:t>
              </a:r>
              <a:endParaRPr lang="zh-CN" altLang="en-US" sz="4800">
                <a:solidFill>
                  <a:schemeClr val="accent3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7" name="PPT世界-2-3"/>
            <p:cNvSpPr/>
            <p:nvPr/>
          </p:nvSpPr>
          <p:spPr>
            <a:xfrm>
              <a:off x="8264881" y="1187285"/>
              <a:ext cx="18261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00">
                <a:defRPr/>
              </a:pPr>
              <a:r>
                <a:rPr lang="zh-CN" altLang="en-US" sz="32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rPr>
                <a:t>学习目标</a:t>
              </a:r>
              <a:endParaRPr lang="zh-CN" altLang="en-US" sz="3200">
                <a:solidFill>
                  <a:prstClr val="black">
                    <a:lumMod val="65000"/>
                    <a:lumOff val="35000"/>
                  </a:prstClr>
                </a:solidFill>
                <a:ea typeface="思源黑体 CN Bold" panose="020b0800000000000000" pitchFamily="34" charset="-122"/>
                <a:cs typeface="思源黑体 CN Bold" panose="020b0800000000000000" pitchFamily="34" charset="-122"/>
                <a:sym typeface="+mn-lt"/>
              </a:endParaRPr>
            </a:p>
          </p:txBody>
        </p:sp>
        <p:sp>
          <p:nvSpPr>
            <p:cNvPr id="8" name="PPT世界-2-4"/>
            <p:cNvSpPr txBox="1"/>
            <p:nvPr/>
          </p:nvSpPr>
          <p:spPr>
            <a:xfrm>
              <a:off x="8300317" y="1704629"/>
              <a:ext cx="182614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6000" b="0" i="0" u="none" strike="noStrike" kern="1200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oswald" panose="00000500000000000000" pitchFamily="2" charset="0"/>
                  <a:ea typeface="等线" panose="02010600030101010101" charset="-122"/>
                  <a:cs typeface="Aharoni" panose="02010803020104030203" pitchFamily="2" charset="-79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 defTabSz="1219200">
                <a:defRPr/>
              </a:pPr>
              <a:r>
                <a:rPr lang="en-US" altLang="zh-CN" sz="11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rPr>
                <a:t>Leaning objectives</a:t>
              </a:r>
              <a:endParaRPr lang="zh-CN" altLang="en-US" sz="1100">
                <a:solidFill>
                  <a:prstClr val="black">
                    <a:lumMod val="75000"/>
                    <a:lumOff val="25000"/>
                  </a:prstClr>
                </a:solidFill>
                <a:latin typeface="思源黑体 CN Light" panose="020b0500000000000000" pitchFamily="34" charset="-122"/>
                <a:ea typeface="思源黑体 CN Light" panose="020b0500000000000000" pitchFamily="34" charset="-122"/>
                <a:cs typeface="思源黑体 CN Bold" panose="020b0800000000000000" pitchFamily="34" charset="-122"/>
              </a:endParaRPr>
            </a:p>
          </p:txBody>
        </p:sp>
      </p:grpSp>
      <p:pic>
        <p:nvPicPr>
          <p:cNvPr id="12" name="PPT世界-4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 rot="10800000" flipV="1">
            <a:off x="11128586" y="6057900"/>
            <a:ext cx="1063412" cy="80009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3" name="PPT世界-10"/>
          <p:cNvSpPr/>
          <p:nvPr userDrawn="1"/>
        </p:nvSpPr>
        <p:spPr>
          <a:xfrm>
            <a:off x="3858895" y="1666154"/>
            <a:ext cx="389255" cy="387350"/>
          </a:xfrm>
          <a:prstGeom prst="roundRect">
            <a:avLst>
              <a:gd name="adj" fmla="val 50000"/>
            </a:avLst>
          </a:prstGeom>
          <a:gradFill>
            <a:gsLst>
              <a:gs pos="4800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outerShdw dist="50800" dir="2700000" algn="tl" rotWithShape="0">
              <a:schemeClr val="accent3"/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ker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rPr>
              <a:t>1</a:t>
            </a:r>
            <a:endParaRPr lang="zh-CN" altLang="en-US" ker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Bold" panose="020b0800000000000000" pitchFamily="34" charset="-122"/>
              <a:ea typeface="思源黑体 CN Bold" panose="020b0800000000000000" pitchFamily="34" charset="-122"/>
              <a:cs typeface="思源黑体 CN Bold" panose="020b0800000000000000" pitchFamily="34" charset="-122"/>
            </a:endParaRPr>
          </a:p>
        </p:txBody>
      </p:sp>
      <p:pic>
        <p:nvPicPr>
          <p:cNvPr id="14" name="图片 13" descr="051e169627bbf1d4bc4ff7ae110d3b47967bf6151ecde-BFwOTh副本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3646" y="1666154"/>
            <a:ext cx="3030202" cy="3030202"/>
          </a:xfrm>
          <a:prstGeom prst="rect">
            <a:avLst/>
          </a:prstGeom>
        </p:spPr>
      </p:pic>
      <p:sp>
        <p:nvSpPr>
          <p:cNvPr id="15" name="PPT世界-10"/>
          <p:cNvSpPr/>
          <p:nvPr userDrawn="1"/>
        </p:nvSpPr>
        <p:spPr>
          <a:xfrm>
            <a:off x="3858895" y="3121693"/>
            <a:ext cx="389255" cy="387350"/>
          </a:xfrm>
          <a:prstGeom prst="roundRect">
            <a:avLst>
              <a:gd name="adj" fmla="val 50000"/>
            </a:avLst>
          </a:prstGeom>
          <a:gradFill>
            <a:gsLst>
              <a:gs pos="4800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outerShdw dist="50800" dir="2700000" algn="tl" rotWithShape="0">
              <a:schemeClr val="accent3"/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ker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rPr>
              <a:t>2</a:t>
            </a:r>
            <a:endParaRPr lang="zh-CN" altLang="en-US" ker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Bold" panose="020b0800000000000000" pitchFamily="34" charset="-122"/>
              <a:ea typeface="思源黑体 CN Bold" panose="020b0800000000000000" pitchFamily="34" charset="-122"/>
              <a:cs typeface="思源黑体 CN Bold" panose="020b0800000000000000" pitchFamily="34" charset="-122"/>
            </a:endParaRPr>
          </a:p>
        </p:txBody>
      </p:sp>
      <p:sp>
        <p:nvSpPr>
          <p:cNvPr id="16" name="PPT世界-10"/>
          <p:cNvSpPr/>
          <p:nvPr userDrawn="1"/>
        </p:nvSpPr>
        <p:spPr>
          <a:xfrm>
            <a:off x="3858894" y="4577232"/>
            <a:ext cx="389255" cy="387350"/>
          </a:xfrm>
          <a:prstGeom prst="roundRect">
            <a:avLst>
              <a:gd name="adj" fmla="val 50000"/>
            </a:avLst>
          </a:prstGeom>
          <a:gradFill>
            <a:gsLst>
              <a:gs pos="4800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outerShdw dist="50800" dir="2700000" algn="tl" rotWithShape="0">
              <a:schemeClr val="accent3"/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ker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rPr>
              <a:t>3</a:t>
            </a:r>
            <a:endParaRPr lang="zh-CN" altLang="en-US" ker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Bold" panose="020b0800000000000000" pitchFamily="34" charset="-122"/>
              <a:ea typeface="思源黑体 CN Bold" panose="020b0800000000000000" pitchFamily="34" charset="-122"/>
              <a:cs typeface="思源黑体 CN Bold" panose="020b0800000000000000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1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2" presetID="31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31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15" grpId="0" bldLvl="0" animBg="1"/>
      <p:bldP spid="16" grpId="0" bldLvl="0" animBg="1"/>
    </p:bld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重点难点页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1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 flipV="1">
            <a:off x="1" y="-1"/>
            <a:ext cx="1369066" cy="103006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4" name="PPT世界-2"/>
          <p:cNvGrpSpPr/>
          <p:nvPr userDrawn="1"/>
        </p:nvGrpSpPr>
        <p:grpSpPr>
          <a:xfrm>
            <a:off x="357133" y="199072"/>
            <a:ext cx="2967589" cy="830997"/>
            <a:chOff x="7123433" y="1135243"/>
            <a:chExt cx="2967589" cy="830997"/>
          </a:xfrm>
        </p:grpSpPr>
        <p:sp>
          <p:nvSpPr>
            <p:cNvPr id="5" name="PPT世界-2-1"/>
            <p:cNvSpPr/>
            <p:nvPr/>
          </p:nvSpPr>
          <p:spPr>
            <a:xfrm>
              <a:off x="7731368" y="1262244"/>
              <a:ext cx="301783" cy="301783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6" name="PPT世界-2-2"/>
            <p:cNvSpPr txBox="1"/>
            <p:nvPr/>
          </p:nvSpPr>
          <p:spPr>
            <a:xfrm>
              <a:off x="7123433" y="1135243"/>
              <a:ext cx="94850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6000" b="0" i="0" u="none" strike="noStrike" kern="1200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oswald" panose="00000500000000000000" pitchFamily="2" charset="0"/>
                  <a:ea typeface="等线" panose="02010600030101010101" charset="-122"/>
                  <a:cs typeface="Aharoni" panose="02010803020104030203" pitchFamily="2" charset="-79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200">
                <a:defRPr/>
              </a:pPr>
              <a:r>
                <a:rPr lang="en-US" altLang="zh-CN" sz="4800">
                  <a:solidFill>
                    <a:schemeClr val="accent3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思源黑体 CN Bold" panose="020b0800000000000000" pitchFamily="34" charset="-122"/>
                </a:rPr>
                <a:t>02.</a:t>
              </a:r>
              <a:endParaRPr lang="zh-CN" altLang="en-US" sz="4800">
                <a:solidFill>
                  <a:schemeClr val="accent3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7" name="PPT世界-2-3"/>
            <p:cNvSpPr/>
            <p:nvPr/>
          </p:nvSpPr>
          <p:spPr>
            <a:xfrm>
              <a:off x="8264881" y="1187285"/>
              <a:ext cx="18261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00">
                <a:defRPr/>
              </a:pPr>
              <a:r>
                <a:rPr lang="zh-CN" altLang="en-US" sz="32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rPr>
                <a:t>重点难点</a:t>
              </a:r>
              <a:endParaRPr lang="zh-CN" altLang="en-US" sz="3200">
                <a:solidFill>
                  <a:prstClr val="black">
                    <a:lumMod val="65000"/>
                    <a:lumOff val="35000"/>
                  </a:prstClr>
                </a:solidFill>
                <a:ea typeface="思源黑体 CN Bold" panose="020b0800000000000000" pitchFamily="34" charset="-122"/>
                <a:cs typeface="思源黑体 CN Bold" panose="020b0800000000000000" pitchFamily="34" charset="-122"/>
                <a:sym typeface="+mn-lt"/>
              </a:endParaRPr>
            </a:p>
          </p:txBody>
        </p:sp>
        <p:sp>
          <p:nvSpPr>
            <p:cNvPr id="8" name="PPT世界-2-4"/>
            <p:cNvSpPr txBox="1"/>
            <p:nvPr/>
          </p:nvSpPr>
          <p:spPr>
            <a:xfrm>
              <a:off x="8264881" y="1698968"/>
              <a:ext cx="174186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6000" b="0" i="0" u="none" strike="noStrike" kern="1200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oswald" panose="00000500000000000000" pitchFamily="2" charset="0"/>
                  <a:ea typeface="等线" panose="02010600030101010101" charset="-122"/>
                  <a:cs typeface="Aharoni" panose="02010803020104030203" pitchFamily="2" charset="-79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 defTabSz="1219200">
                <a:defRPr/>
              </a:pPr>
              <a:r>
                <a:rPr lang="en-US" altLang="zh-CN" sz="11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rPr>
                <a:t>Leaning points</a:t>
              </a:r>
              <a:endParaRPr lang="zh-CN" altLang="en-US" sz="1100">
                <a:solidFill>
                  <a:prstClr val="black">
                    <a:lumMod val="75000"/>
                    <a:lumOff val="25000"/>
                  </a:prstClr>
                </a:solidFill>
                <a:latin typeface="思源黑体 CN Light" panose="020b0500000000000000" pitchFamily="34" charset="-122"/>
                <a:ea typeface="思源黑体 CN Light" panose="020b0500000000000000" pitchFamily="34" charset="-122"/>
                <a:cs typeface="思源黑体 CN Bold" panose="020b0800000000000000" pitchFamily="34" charset="-122"/>
              </a:endParaRPr>
            </a:p>
          </p:txBody>
        </p:sp>
      </p:grpSp>
      <p:pic>
        <p:nvPicPr>
          <p:cNvPr id="12" name="PPT世界-4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 rot="10800000" flipV="1">
            <a:off x="11128586" y="6057900"/>
            <a:ext cx="1063412" cy="80009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3" name="PPT世界-10"/>
          <p:cNvSpPr/>
          <p:nvPr userDrawn="1"/>
        </p:nvSpPr>
        <p:spPr>
          <a:xfrm>
            <a:off x="998507" y="1956727"/>
            <a:ext cx="2241942" cy="523219"/>
          </a:xfrm>
          <a:prstGeom prst="roundRect">
            <a:avLst>
              <a:gd name="adj" fmla="val 50000"/>
            </a:avLst>
          </a:prstGeom>
          <a:gradFill>
            <a:gsLst>
              <a:gs pos="4800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outerShdw dist="50800" dir="2700000" algn="tl" rotWithShape="0">
              <a:schemeClr val="accent3"/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ker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rPr>
              <a:t>学习重点</a:t>
            </a:r>
            <a:endParaRPr lang="zh-CN" altLang="en-US" sz="2800" ker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Bold" panose="020b0800000000000000" pitchFamily="34" charset="-122"/>
              <a:ea typeface="思源黑体 CN Bold" panose="020b0800000000000000" pitchFamily="34" charset="-122"/>
              <a:cs typeface="思源黑体 CN Bold" panose="020b0800000000000000" pitchFamily="34" charset="-122"/>
            </a:endParaRPr>
          </a:p>
        </p:txBody>
      </p:sp>
      <p:sp>
        <p:nvSpPr>
          <p:cNvPr id="15" name="PPT世界-10"/>
          <p:cNvSpPr/>
          <p:nvPr userDrawn="1"/>
        </p:nvSpPr>
        <p:spPr>
          <a:xfrm>
            <a:off x="998507" y="3412266"/>
            <a:ext cx="2241942" cy="523219"/>
          </a:xfrm>
          <a:prstGeom prst="roundRect">
            <a:avLst>
              <a:gd name="adj" fmla="val 50000"/>
            </a:avLst>
          </a:prstGeom>
          <a:gradFill>
            <a:gsLst>
              <a:gs pos="4800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outerShdw dist="50800" dir="2700000" algn="tl" rotWithShape="0">
              <a:schemeClr val="accent3"/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ker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rPr>
              <a:t>学习难点</a:t>
            </a:r>
            <a:endParaRPr lang="zh-CN" altLang="en-US" sz="2800" ker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Bold" panose="020b0800000000000000" pitchFamily="34" charset="-122"/>
              <a:ea typeface="思源黑体 CN Bold" panose="020b0800000000000000" pitchFamily="34" charset="-122"/>
              <a:cs typeface="思源黑体 CN Bold" panose="020b0800000000000000" pitchFamily="34" charset="-122"/>
            </a:endParaRPr>
          </a:p>
        </p:txBody>
      </p:sp>
      <p:sp>
        <p:nvSpPr>
          <p:cNvPr id="16" name="PPT世界-10"/>
          <p:cNvSpPr/>
          <p:nvPr userDrawn="1"/>
        </p:nvSpPr>
        <p:spPr>
          <a:xfrm>
            <a:off x="998506" y="4867805"/>
            <a:ext cx="2241942" cy="523219"/>
          </a:xfrm>
          <a:prstGeom prst="roundRect">
            <a:avLst>
              <a:gd name="adj" fmla="val 50000"/>
            </a:avLst>
          </a:prstGeom>
          <a:gradFill>
            <a:gsLst>
              <a:gs pos="4800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outerShdw dist="50800" dir="2700000" algn="tl" rotWithShape="0">
              <a:schemeClr val="accent3"/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ker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rPr>
              <a:t>核心素养</a:t>
            </a:r>
            <a:endParaRPr lang="zh-CN" altLang="en-US" sz="2800" ker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Bold" panose="020b0800000000000000" pitchFamily="34" charset="-122"/>
              <a:ea typeface="思源黑体 CN Bold" panose="020b0800000000000000" pitchFamily="34" charset="-122"/>
              <a:cs typeface="思源黑体 CN Bold" panose="020b0800000000000000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15" grpId="0" bldLvl="0" animBg="1"/>
      <p:bldP spid="16" grpId="0" bldLvl="0" animBg="1"/>
    </p:bld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课前引入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PT世界-2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>
            <a:off x="-1" y="10610"/>
            <a:ext cx="12191999" cy="6847390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3" name="PPT世界-5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 rot="10800000">
            <a:off x="-1" y="-4314"/>
            <a:ext cx="12192000" cy="6862313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4" name="图片 23" descr="051e169627bbf1d4bc4ff7ae110d3b47967bf6151ecde-BFwOTh副本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6260" y="1085851"/>
            <a:ext cx="3806308" cy="3806308"/>
          </a:xfrm>
          <a:prstGeom prst="rect">
            <a:avLst/>
          </a:prstGeom>
        </p:spPr>
      </p:pic>
      <p:grpSp>
        <p:nvGrpSpPr>
          <p:cNvPr id="31" name="组合 30"/>
          <p:cNvGrpSpPr/>
          <p:nvPr userDrawn="1"/>
        </p:nvGrpSpPr>
        <p:grpSpPr>
          <a:xfrm>
            <a:off x="4400645" y="2086895"/>
            <a:ext cx="5755824" cy="1947091"/>
            <a:chOff x="5015816" y="2270270"/>
            <a:chExt cx="5755824" cy="1947091"/>
          </a:xfrm>
        </p:grpSpPr>
        <p:grpSp>
          <p:nvGrpSpPr>
            <p:cNvPr id="26" name="组合 25"/>
            <p:cNvGrpSpPr/>
            <p:nvPr userDrawn="1"/>
          </p:nvGrpSpPr>
          <p:grpSpPr>
            <a:xfrm>
              <a:off x="5015816" y="2270270"/>
              <a:ext cx="5755824" cy="1947091"/>
              <a:chOff x="5892699" y="2080490"/>
              <a:chExt cx="5755824" cy="1947091"/>
            </a:xfrm>
          </p:grpSpPr>
          <p:sp>
            <p:nvSpPr>
              <p:cNvPr id="27" name="PPT世界-7"/>
              <p:cNvSpPr/>
              <p:nvPr/>
            </p:nvSpPr>
            <p:spPr>
              <a:xfrm flipH="1">
                <a:off x="5892699" y="2080490"/>
                <a:ext cx="5750075" cy="13234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zh-CN" altLang="en-US" sz="8000">
                    <a:solidFill>
                      <a:schemeClr val="accent1"/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</a:rPr>
                  <a:t>课前导入</a:t>
                </a:r>
                <a:endParaRPr lang="zh-CN" altLang="en-US" sz="8000">
                  <a:solidFill>
                    <a:schemeClr val="accent1"/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</a:endParaRPr>
              </a:p>
            </p:txBody>
          </p:sp>
          <p:cxnSp>
            <p:nvCxnSpPr>
              <p:cNvPr id="28" name="PPT世界-9"/>
              <p:cNvCxnSpPr/>
              <p:nvPr/>
            </p:nvCxnSpPr>
            <p:spPr>
              <a:xfrm flipH="1">
                <a:off x="7432958" y="4027581"/>
                <a:ext cx="4215565" cy="0"/>
              </a:xfrm>
              <a:prstGeom prst="line">
                <a:avLst/>
              </a:prstGeom>
              <a:noFill/>
              <a:ln w="38100" cap="flat" cmpd="sng" algn="ctr">
                <a:solidFill>
                  <a:sysClr val="windowText" lastClr="000000">
                    <a:lumMod val="75000"/>
                    <a:lumOff val="25000"/>
                  </a:sysClr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29" name="PPT世界-2-4"/>
            <p:cNvSpPr txBox="1"/>
            <p:nvPr userDrawn="1"/>
          </p:nvSpPr>
          <p:spPr>
            <a:xfrm>
              <a:off x="6734904" y="3583162"/>
              <a:ext cx="383488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6000" b="0" i="0" u="none" strike="noStrike" kern="1200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oswald" panose="00000500000000000000" pitchFamily="2" charset="0"/>
                  <a:ea typeface="等线" panose="02010600030101010101" charset="-122"/>
                  <a:cs typeface="Aharoni" panose="02010803020104030203" pitchFamily="2" charset="-79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 defTabSz="1219200">
                <a:defRPr/>
              </a:pPr>
              <a:r>
                <a:rPr lang="en-US" altLang="zh-CN" sz="2800">
                  <a:solidFill>
                    <a:srgbClr val="8B4CDC"/>
                  </a:solidFill>
                  <a:latin typeface="Monotype Corsiva" panose="03010101010201010101" pitchFamily="66" charset="0"/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rPr>
                <a:t>Lead in</a:t>
              </a:r>
              <a:endParaRPr lang="zh-CN" altLang="en-US" sz="2800">
                <a:solidFill>
                  <a:srgbClr val="8B4CDC"/>
                </a:solidFill>
                <a:latin typeface="Monotype Corsiva" panose="03010101010201010101" pitchFamily="66" charset="0"/>
                <a:ea typeface="思源黑体 CN Light" panose="020b0500000000000000" pitchFamily="34" charset="-122"/>
                <a:cs typeface="思源黑体 CN Bold" panose="020b0800000000000000" pitchFamily="34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知识链接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1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 flipV="1">
            <a:off x="1" y="-1"/>
            <a:ext cx="1369066" cy="103006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2" name="PPT世界-4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 rot="10800000" flipV="1">
            <a:off x="11128586" y="6057900"/>
            <a:ext cx="1063412" cy="80009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10" name="组合 9"/>
          <p:cNvGrpSpPr/>
          <p:nvPr userDrawn="1"/>
        </p:nvGrpSpPr>
        <p:grpSpPr>
          <a:xfrm>
            <a:off x="541027" y="251114"/>
            <a:ext cx="939855" cy="583565"/>
            <a:chOff x="541027" y="251114"/>
            <a:chExt cx="939855" cy="583565"/>
          </a:xfrm>
        </p:grpSpPr>
        <p:grpSp>
          <p:nvGrpSpPr>
            <p:cNvPr id="4" name="PPT世界-2"/>
            <p:cNvGrpSpPr/>
            <p:nvPr userDrawn="1"/>
          </p:nvGrpSpPr>
          <p:grpSpPr>
            <a:xfrm>
              <a:off x="684535" y="251114"/>
              <a:ext cx="796347" cy="583565"/>
              <a:chOff x="7822793" y="1187285"/>
              <a:chExt cx="723699" cy="583565"/>
            </a:xfrm>
          </p:grpSpPr>
          <p:sp>
            <p:nvSpPr>
              <p:cNvPr id="5" name="PPT世界-2-1"/>
              <p:cNvSpPr/>
              <p:nvPr/>
            </p:nvSpPr>
            <p:spPr>
              <a:xfrm>
                <a:off x="7822793" y="1328780"/>
                <a:ext cx="260832" cy="288000"/>
              </a:xfrm>
              <a:prstGeom prst="ellipse">
                <a:avLst/>
              </a:prstGeom>
              <a:solidFill>
                <a:srgbClr val="AA4CE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096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思源黑体 CN Bold" panose="020b0800000000000000" pitchFamily="34" charset="-122"/>
                </a:endParaRPr>
              </a:p>
            </p:txBody>
          </p:sp>
          <p:sp>
            <p:nvSpPr>
              <p:cNvPr id="7" name="PPT世界-2-3"/>
              <p:cNvSpPr/>
              <p:nvPr/>
            </p:nvSpPr>
            <p:spPr>
              <a:xfrm>
                <a:off x="8264881" y="1187285"/>
                <a:ext cx="281611" cy="5835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9600">
                  <a:defRPr/>
                </a:pPr>
                <a:endParaRPr lang="zh-CN" altLang="en-US" sz="32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endParaRPr>
              </a:p>
            </p:txBody>
          </p:sp>
        </p:grpSp>
        <p:sp>
          <p:nvSpPr>
            <p:cNvPr id="2" name="PPT世界-2-1"/>
            <p:cNvSpPr>
              <a:spLocks noChangeAspect="1"/>
            </p:cNvSpPr>
            <p:nvPr userDrawn="1"/>
          </p:nvSpPr>
          <p:spPr>
            <a:xfrm>
              <a:off x="541027" y="567339"/>
              <a:ext cx="144000" cy="144494"/>
            </a:xfrm>
            <a:prstGeom prst="ellipse">
              <a:avLst/>
            </a:prstGeom>
            <a:solidFill>
              <a:srgbClr val="7FC64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9" name="PPT世界-2-1"/>
            <p:cNvSpPr>
              <a:spLocks noChangeAspect="1"/>
            </p:cNvSpPr>
            <p:nvPr userDrawn="1"/>
          </p:nvSpPr>
          <p:spPr>
            <a:xfrm>
              <a:off x="811816" y="548628"/>
              <a:ext cx="216000" cy="216741"/>
            </a:xfrm>
            <a:prstGeom prst="ellipse">
              <a:avLst/>
            </a:prstGeom>
            <a:solidFill>
              <a:srgbClr val="D1624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</p:grpSp>
    </p:spTree>
  </p:cSld>
  <p:clrMapOvr>
    <a:masterClrMapping/>
  </p:clrMapOvr>
  <p:transition/>
  <p:timing/>
</p:sldLayout>
</file>

<file path=ppt/slideLayouts/slideLayout6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知识链接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1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 flipV="1">
            <a:off x="1" y="-1"/>
            <a:ext cx="1369066" cy="103006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2" name="PPT世界-4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 rot="10800000" flipV="1">
            <a:off x="11128586" y="6057900"/>
            <a:ext cx="1063412" cy="80009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10" name="组合 9"/>
          <p:cNvGrpSpPr/>
          <p:nvPr userDrawn="1"/>
        </p:nvGrpSpPr>
        <p:grpSpPr>
          <a:xfrm>
            <a:off x="541027" y="251114"/>
            <a:ext cx="939855" cy="583565"/>
            <a:chOff x="541027" y="251114"/>
            <a:chExt cx="939855" cy="583565"/>
          </a:xfrm>
        </p:grpSpPr>
        <p:grpSp>
          <p:nvGrpSpPr>
            <p:cNvPr id="4" name="PPT世界-2"/>
            <p:cNvGrpSpPr/>
            <p:nvPr userDrawn="1"/>
          </p:nvGrpSpPr>
          <p:grpSpPr>
            <a:xfrm>
              <a:off x="684535" y="251114"/>
              <a:ext cx="796347" cy="583565"/>
              <a:chOff x="7822793" y="1187285"/>
              <a:chExt cx="723699" cy="583565"/>
            </a:xfrm>
          </p:grpSpPr>
          <p:sp>
            <p:nvSpPr>
              <p:cNvPr id="5" name="PPT世界-2-1"/>
              <p:cNvSpPr/>
              <p:nvPr/>
            </p:nvSpPr>
            <p:spPr>
              <a:xfrm>
                <a:off x="7822793" y="1328780"/>
                <a:ext cx="260832" cy="288000"/>
              </a:xfrm>
              <a:prstGeom prst="ellipse">
                <a:avLst/>
              </a:prstGeom>
              <a:solidFill>
                <a:srgbClr val="AA4CE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096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思源黑体 CN Bold" panose="020b0800000000000000" pitchFamily="34" charset="-122"/>
                </a:endParaRPr>
              </a:p>
            </p:txBody>
          </p:sp>
          <p:sp>
            <p:nvSpPr>
              <p:cNvPr id="7" name="PPT世界-2-3"/>
              <p:cNvSpPr/>
              <p:nvPr/>
            </p:nvSpPr>
            <p:spPr>
              <a:xfrm>
                <a:off x="8264881" y="1187285"/>
                <a:ext cx="281611" cy="5835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9600">
                  <a:defRPr/>
                </a:pPr>
                <a:endParaRPr lang="zh-CN" altLang="en-US" sz="32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endParaRPr>
              </a:p>
            </p:txBody>
          </p:sp>
        </p:grpSp>
        <p:sp>
          <p:nvSpPr>
            <p:cNvPr id="2" name="PPT世界-2-1"/>
            <p:cNvSpPr>
              <a:spLocks noChangeAspect="1"/>
            </p:cNvSpPr>
            <p:nvPr userDrawn="1"/>
          </p:nvSpPr>
          <p:spPr>
            <a:xfrm>
              <a:off x="541027" y="567339"/>
              <a:ext cx="144000" cy="144494"/>
            </a:xfrm>
            <a:prstGeom prst="ellipse">
              <a:avLst/>
            </a:prstGeom>
            <a:solidFill>
              <a:srgbClr val="7FC64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9" name="PPT世界-2-1"/>
            <p:cNvSpPr>
              <a:spLocks noChangeAspect="1"/>
            </p:cNvSpPr>
            <p:nvPr userDrawn="1"/>
          </p:nvSpPr>
          <p:spPr>
            <a:xfrm>
              <a:off x="811816" y="548628"/>
              <a:ext cx="216000" cy="216741"/>
            </a:xfrm>
            <a:prstGeom prst="ellipse">
              <a:avLst/>
            </a:prstGeom>
            <a:solidFill>
              <a:srgbClr val="D1624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</p:grpSp>
      <p:grpSp>
        <p:nvGrpSpPr>
          <p:cNvPr id="6" name="组合 5"/>
          <p:cNvGrpSpPr/>
          <p:nvPr userDrawn="1"/>
        </p:nvGrpSpPr>
        <p:grpSpPr>
          <a:xfrm>
            <a:off x="541027" y="251114"/>
            <a:ext cx="2639431" cy="778954"/>
            <a:chOff x="541027" y="251114"/>
            <a:chExt cx="2639431" cy="778954"/>
          </a:xfrm>
        </p:grpSpPr>
        <p:grpSp>
          <p:nvGrpSpPr>
            <p:cNvPr id="8" name="PPT世界-2"/>
            <p:cNvGrpSpPr/>
            <p:nvPr userDrawn="1"/>
          </p:nvGrpSpPr>
          <p:grpSpPr>
            <a:xfrm>
              <a:off x="684535" y="251114"/>
              <a:ext cx="2495923" cy="778954"/>
              <a:chOff x="7822793" y="1187285"/>
              <a:chExt cx="2268229" cy="778954"/>
            </a:xfrm>
          </p:grpSpPr>
          <p:sp>
            <p:nvSpPr>
              <p:cNvPr id="11" name="PPT世界-2-1"/>
              <p:cNvSpPr/>
              <p:nvPr>
                <p:custDataLst>
                  <p:tags r:id="rId2"/>
                </p:custDataLst>
              </p:nvPr>
            </p:nvSpPr>
            <p:spPr>
              <a:xfrm>
                <a:off x="7822793" y="1328780"/>
                <a:ext cx="260832" cy="288000"/>
              </a:xfrm>
              <a:prstGeom prst="ellipse">
                <a:avLst/>
              </a:prstGeom>
              <a:solidFill>
                <a:srgbClr val="AA4CE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096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思源黑体 CN Bold" panose="020b0800000000000000" pitchFamily="34" charset="-122"/>
                </a:endParaRPr>
              </a:p>
            </p:txBody>
          </p:sp>
          <p:sp>
            <p:nvSpPr>
              <p:cNvPr id="13" name="PPT世界-2-3"/>
              <p:cNvSpPr/>
              <p:nvPr>
                <p:custDataLst>
                  <p:tags r:id="rId3"/>
                </p:custDataLst>
              </p:nvPr>
            </p:nvSpPr>
            <p:spPr>
              <a:xfrm>
                <a:off x="8264881" y="1187285"/>
                <a:ext cx="182614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9600">
                  <a:defRPr/>
                </a:pPr>
                <a:r>
                  <a:rPr lang="zh-CN" altLang="en-US" sz="320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  <a:sym typeface="+mn-lt"/>
                  </a:rPr>
                  <a:t>知识链接</a:t>
                </a:r>
                <a:endParaRPr lang="zh-CN" altLang="en-US" sz="32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endParaRPr>
              </a:p>
            </p:txBody>
          </p:sp>
          <p:sp>
            <p:nvSpPr>
              <p:cNvPr id="14" name="PPT世界-2-4"/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8300317" y="1704629"/>
                <a:ext cx="159242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6000" b="0" i="0" u="none" strike="noStrike" kern="1200" cap="none" spc="0" normalizeH="0" baseline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oswald" panose="00000500000000000000" pitchFamily="2" charset="0"/>
                    <a:ea typeface="等线" panose="02010600030101010101" charset="-122"/>
                    <a:cs typeface="Aharoni" panose="02010803020104030203" pitchFamily="2" charset="-79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dist" defTabSz="1219200">
                  <a:defRPr/>
                </a:pPr>
                <a:r>
                  <a:rPr lang="en-US" altLang="zh-CN" sz="110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  <a:sym typeface="+mn-lt"/>
                  </a:rPr>
                  <a:t>knowledge link</a:t>
                </a:r>
                <a:endParaRPr lang="zh-CN" altLang="en-US" sz="1100">
                  <a:solidFill>
                    <a:prstClr val="black">
                      <a:lumMod val="75000"/>
                      <a:lumOff val="25000"/>
                    </a:prstClr>
                  </a:solidFill>
                  <a:latin typeface="思源黑体 CN Light" panose="020b0500000000000000" pitchFamily="34" charset="-122"/>
                  <a:ea typeface="思源黑体 CN Light" panose="020b0500000000000000" pitchFamily="34" charset="-122"/>
                  <a:cs typeface="思源黑体 CN Bold" panose="020b0800000000000000" pitchFamily="34" charset="-122"/>
                </a:endParaRPr>
              </a:p>
            </p:txBody>
          </p:sp>
        </p:grpSp>
        <p:sp>
          <p:nvSpPr>
            <p:cNvPr id="15" name="PPT世界-2-1"/>
            <p:cNvSpPr>
              <a:spLocks noChangeAspect="1"/>
            </p:cNvSpPr>
            <p:nvPr userDrawn="1">
              <p:custDataLst>
                <p:tags r:id="rId5"/>
              </p:custDataLst>
            </p:nvPr>
          </p:nvSpPr>
          <p:spPr>
            <a:xfrm>
              <a:off x="541027" y="567339"/>
              <a:ext cx="144000" cy="144494"/>
            </a:xfrm>
            <a:prstGeom prst="ellipse">
              <a:avLst/>
            </a:prstGeom>
            <a:solidFill>
              <a:srgbClr val="7FC64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16" name="PPT世界-2-1"/>
            <p:cNvSpPr>
              <a:spLocks noChangeAspect="1"/>
            </p:cNvSpPr>
            <p:nvPr userDrawn="1">
              <p:custDataLst>
                <p:tags r:id="rId6"/>
              </p:custDataLst>
            </p:nvPr>
          </p:nvSpPr>
          <p:spPr>
            <a:xfrm>
              <a:off x="811816" y="548628"/>
              <a:ext cx="216000" cy="216741"/>
            </a:xfrm>
            <a:prstGeom prst="ellipse">
              <a:avLst/>
            </a:prstGeom>
            <a:solidFill>
              <a:srgbClr val="D1624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</p:grpSp>
    </p:spTree>
  </p:cSld>
  <p:clrMapOvr>
    <a:masterClrMapping/>
  </p:clrMapOvr>
  <p:transition/>
  <p:timing/>
</p:sldLayout>
</file>

<file path=ppt/slideLayouts/slideLayout6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学习任务一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2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>
            <a:off x="1" y="1755452"/>
            <a:ext cx="6781799" cy="5102548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4" name="PPT世界-3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 rot="10800000">
            <a:off x="8517080" y="-2"/>
            <a:ext cx="3674917" cy="2764967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1" name="图片 10" descr="713281381aa02e909b666a1bab38feb9e667192d1e4b8-rbKnqz_fw480副本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2580" y="1248459"/>
            <a:ext cx="3661231" cy="2764968"/>
          </a:xfrm>
          <a:prstGeom prst="rect">
            <a:avLst/>
          </a:prstGeom>
        </p:spPr>
      </p:pic>
      <p:grpSp>
        <p:nvGrpSpPr>
          <p:cNvPr id="14" name="组合 13"/>
          <p:cNvGrpSpPr/>
          <p:nvPr userDrawn="1"/>
        </p:nvGrpSpPr>
        <p:grpSpPr>
          <a:xfrm>
            <a:off x="4861766" y="1805929"/>
            <a:ext cx="5492772" cy="830997"/>
            <a:chOff x="6299537" y="1885072"/>
            <a:chExt cx="5492772" cy="830997"/>
          </a:xfrm>
        </p:grpSpPr>
        <p:sp>
          <p:nvSpPr>
            <p:cNvPr id="15" name="PPT世界-7"/>
            <p:cNvSpPr txBox="1"/>
            <p:nvPr userDrawn="1"/>
          </p:nvSpPr>
          <p:spPr>
            <a:xfrm>
              <a:off x="7019022" y="1885072"/>
              <a:ext cx="477328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00">
                <a:defRPr/>
              </a:pPr>
              <a:r>
                <a:rPr lang="zh-CN" altLang="en-US" sz="4800" b="1">
                  <a:solidFill>
                    <a:schemeClr val="accent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思源黑体 CN Bold" panose="020b0800000000000000" pitchFamily="34" charset="-122"/>
                </a:rPr>
                <a:t>学习任务一</a:t>
              </a:r>
              <a:endParaRPr lang="zh-CN" altLang="en-US" sz="4800" b="1">
                <a:solidFill>
                  <a:schemeClr val="accent3"/>
                </a:solidFill>
                <a:latin typeface="楷体" panose="02010609060101010101" pitchFamily="49" charset="-122"/>
                <a:ea typeface="楷体" panose="02010609060101010101" pitchFamily="49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17" name="PPT世界-11"/>
            <p:cNvSpPr/>
            <p:nvPr/>
          </p:nvSpPr>
          <p:spPr>
            <a:xfrm>
              <a:off x="6299537" y="2090797"/>
              <a:ext cx="419547" cy="419546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</p:grpSp>
      <p:pic>
        <p:nvPicPr>
          <p:cNvPr id="20" name="图片 19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61765" y="2205918"/>
            <a:ext cx="6063409" cy="135048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dur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探究新知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1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 flipV="1">
            <a:off x="1" y="-1"/>
            <a:ext cx="1369066" cy="103006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2" name="PPT世界-4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 rot="10800000" flipV="1">
            <a:off x="11128586" y="6057900"/>
            <a:ext cx="1063412" cy="80009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10" name="组合 9"/>
          <p:cNvGrpSpPr/>
          <p:nvPr userDrawn="1"/>
        </p:nvGrpSpPr>
        <p:grpSpPr>
          <a:xfrm>
            <a:off x="541027" y="251114"/>
            <a:ext cx="2456117" cy="778954"/>
            <a:chOff x="541027" y="251114"/>
            <a:chExt cx="2456117" cy="778954"/>
          </a:xfrm>
        </p:grpSpPr>
        <p:grpSp>
          <p:nvGrpSpPr>
            <p:cNvPr id="4" name="PPT世界-2"/>
            <p:cNvGrpSpPr/>
            <p:nvPr userDrawn="1"/>
          </p:nvGrpSpPr>
          <p:grpSpPr>
            <a:xfrm>
              <a:off x="684536" y="251114"/>
              <a:ext cx="2312608" cy="778954"/>
              <a:chOff x="7822793" y="1187285"/>
              <a:chExt cx="2101637" cy="778954"/>
            </a:xfrm>
          </p:grpSpPr>
          <p:sp>
            <p:nvSpPr>
              <p:cNvPr id="5" name="PPT世界-2-1"/>
              <p:cNvSpPr>
                <a:spLocks noChangeAspect="1"/>
              </p:cNvSpPr>
              <p:nvPr/>
            </p:nvSpPr>
            <p:spPr>
              <a:xfrm>
                <a:off x="7822793" y="1328780"/>
                <a:ext cx="260832" cy="288000"/>
              </a:xfrm>
              <a:prstGeom prst="ellipse">
                <a:avLst/>
              </a:prstGeom>
              <a:solidFill>
                <a:srgbClr val="AA4CE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096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思源黑体 CN Bold" panose="020b0800000000000000" pitchFamily="34" charset="-122"/>
                </a:endParaRPr>
              </a:p>
            </p:txBody>
          </p:sp>
          <p:sp>
            <p:nvSpPr>
              <p:cNvPr id="7" name="PPT世界-2-3"/>
              <p:cNvSpPr/>
              <p:nvPr/>
            </p:nvSpPr>
            <p:spPr>
              <a:xfrm>
                <a:off x="8264881" y="1187285"/>
                <a:ext cx="165954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9600">
                  <a:defRPr/>
                </a:pPr>
                <a:r>
                  <a:rPr lang="zh-CN" altLang="en-US" sz="320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  <a:sym typeface="+mn-lt"/>
                  </a:rPr>
                  <a:t>探究新知</a:t>
                </a:r>
                <a:endParaRPr lang="zh-CN" altLang="en-US" sz="32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endParaRPr>
              </a:p>
            </p:txBody>
          </p:sp>
          <p:sp>
            <p:nvSpPr>
              <p:cNvPr id="8" name="PPT世界-2-4"/>
              <p:cNvSpPr txBox="1"/>
              <p:nvPr/>
            </p:nvSpPr>
            <p:spPr>
              <a:xfrm>
                <a:off x="8300317" y="1704629"/>
                <a:ext cx="159242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6000" b="0" i="0" u="none" strike="noStrike" kern="1200" cap="none" spc="0" normalizeH="0" baseline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oswald" panose="00000500000000000000" pitchFamily="2" charset="0"/>
                    <a:ea typeface="等线" panose="02010600030101010101" charset="-122"/>
                    <a:cs typeface="Aharoni" panose="02010803020104030203" pitchFamily="2" charset="-79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dist" defTabSz="1219200">
                  <a:defRPr/>
                </a:pPr>
                <a:r>
                  <a:rPr lang="en-US" altLang="zh-CN" sz="110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  <a:sym typeface="+mn-lt"/>
                  </a:rPr>
                  <a:t>presentation</a:t>
                </a:r>
                <a:endParaRPr lang="zh-CN" altLang="en-US" sz="1100">
                  <a:solidFill>
                    <a:prstClr val="black">
                      <a:lumMod val="75000"/>
                      <a:lumOff val="25000"/>
                    </a:prstClr>
                  </a:solidFill>
                  <a:latin typeface="思源黑体 CN Light" panose="020b0500000000000000" pitchFamily="34" charset="-122"/>
                  <a:ea typeface="思源黑体 CN Light" panose="020b0500000000000000" pitchFamily="34" charset="-122"/>
                  <a:cs typeface="思源黑体 CN Bold" panose="020b0800000000000000" pitchFamily="34" charset="-122"/>
                </a:endParaRPr>
              </a:p>
            </p:txBody>
          </p:sp>
        </p:grpSp>
        <p:sp>
          <p:nvSpPr>
            <p:cNvPr id="2" name="PPT世界-2-1"/>
            <p:cNvSpPr>
              <a:spLocks noChangeAspect="1"/>
            </p:cNvSpPr>
            <p:nvPr userDrawn="1"/>
          </p:nvSpPr>
          <p:spPr>
            <a:xfrm>
              <a:off x="541027" y="567339"/>
              <a:ext cx="144000" cy="144494"/>
            </a:xfrm>
            <a:prstGeom prst="ellipse">
              <a:avLst/>
            </a:prstGeom>
            <a:solidFill>
              <a:srgbClr val="7FC64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9" name="PPT世界-2-1"/>
            <p:cNvSpPr>
              <a:spLocks noChangeAspect="1"/>
            </p:cNvSpPr>
            <p:nvPr userDrawn="1"/>
          </p:nvSpPr>
          <p:spPr>
            <a:xfrm>
              <a:off x="811816" y="548628"/>
              <a:ext cx="216000" cy="216741"/>
            </a:xfrm>
            <a:prstGeom prst="ellipse">
              <a:avLst/>
            </a:prstGeom>
            <a:solidFill>
              <a:srgbClr val="D1624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</p:grpSp>
    </p:spTree>
  </p:cSld>
  <p:clrMapOvr>
    <a:masterClrMapping/>
  </p:clrMapOvr>
  <p:transition/>
  <p:timing/>
</p:sldLayout>
</file>

<file path=ppt/slideLayouts/slideLayout6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学习任务二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2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>
            <a:off x="1" y="1755452"/>
            <a:ext cx="6781799" cy="5102548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4" name="PPT世界-3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 rot="10800000">
            <a:off x="8517080" y="-2"/>
            <a:ext cx="3674917" cy="2764967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1" name="图片 10" descr="713281381aa02e909b666a1bab38feb9e667192d1e4b8-rbKnqz_fw480副本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2580" y="1248459"/>
            <a:ext cx="3661231" cy="2764968"/>
          </a:xfrm>
          <a:prstGeom prst="rect">
            <a:avLst/>
          </a:prstGeom>
        </p:spPr>
      </p:pic>
      <p:grpSp>
        <p:nvGrpSpPr>
          <p:cNvPr id="8" name="组合 7"/>
          <p:cNvGrpSpPr/>
          <p:nvPr userDrawn="1"/>
        </p:nvGrpSpPr>
        <p:grpSpPr>
          <a:xfrm>
            <a:off x="4861766" y="1805929"/>
            <a:ext cx="5492772" cy="830997"/>
            <a:chOff x="6299537" y="1885072"/>
            <a:chExt cx="5492772" cy="830997"/>
          </a:xfrm>
        </p:grpSpPr>
        <p:sp>
          <p:nvSpPr>
            <p:cNvPr id="9" name="PPT世界-7"/>
            <p:cNvSpPr txBox="1"/>
            <p:nvPr userDrawn="1"/>
          </p:nvSpPr>
          <p:spPr>
            <a:xfrm>
              <a:off x="7019022" y="1885072"/>
              <a:ext cx="477328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00">
                <a:defRPr/>
              </a:pPr>
              <a:r>
                <a:rPr lang="zh-CN" altLang="en-US" sz="4800" b="1">
                  <a:solidFill>
                    <a:srgbClr val="7FC643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思源黑体 CN Bold" panose="020b0800000000000000" pitchFamily="34" charset="-122"/>
                </a:rPr>
                <a:t>学习任务二</a:t>
              </a:r>
              <a:endParaRPr lang="zh-CN" altLang="en-US" sz="4800" b="1">
                <a:solidFill>
                  <a:srgbClr val="7FC643"/>
                </a:solidFill>
                <a:latin typeface="楷体" panose="02010609060101010101" pitchFamily="49" charset="-122"/>
                <a:ea typeface="楷体" panose="02010609060101010101" pitchFamily="49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10" name="PPT世界-11"/>
            <p:cNvSpPr/>
            <p:nvPr/>
          </p:nvSpPr>
          <p:spPr>
            <a:xfrm>
              <a:off x="6299537" y="2090797"/>
              <a:ext cx="419547" cy="419546"/>
            </a:xfrm>
            <a:prstGeom prst="ellipse">
              <a:avLst/>
            </a:prstGeom>
            <a:solidFill>
              <a:srgbClr val="7FC64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</p:grpSp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61765" y="2205918"/>
            <a:ext cx="6063409" cy="135048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dur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学习任务三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2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>
            <a:off x="1" y="1755452"/>
            <a:ext cx="6781799" cy="5102548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4" name="PPT世界-3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 rot="10800000">
            <a:off x="8517080" y="-2"/>
            <a:ext cx="3674917" cy="2764967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1" name="图片 10" descr="713281381aa02e909b666a1bab38feb9e667192d1e4b8-rbKnqz_fw480副本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2580" y="1248459"/>
            <a:ext cx="3661231" cy="2764968"/>
          </a:xfrm>
          <a:prstGeom prst="rect">
            <a:avLst/>
          </a:prstGeom>
        </p:spPr>
      </p:pic>
      <p:grpSp>
        <p:nvGrpSpPr>
          <p:cNvPr id="2" name="组合 1"/>
          <p:cNvGrpSpPr/>
          <p:nvPr userDrawn="1"/>
        </p:nvGrpSpPr>
        <p:grpSpPr>
          <a:xfrm>
            <a:off x="4861766" y="1799946"/>
            <a:ext cx="5492772" cy="830997"/>
            <a:chOff x="6299537" y="1885072"/>
            <a:chExt cx="5492772" cy="830997"/>
          </a:xfrm>
        </p:grpSpPr>
        <p:sp>
          <p:nvSpPr>
            <p:cNvPr id="5" name="PPT世界-7"/>
            <p:cNvSpPr txBox="1"/>
            <p:nvPr userDrawn="1"/>
          </p:nvSpPr>
          <p:spPr>
            <a:xfrm>
              <a:off x="7019022" y="1885072"/>
              <a:ext cx="477328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00">
                <a:defRPr/>
              </a:pPr>
              <a:r>
                <a:rPr lang="zh-CN" altLang="en-US" sz="4800" b="1">
                  <a:solidFill>
                    <a:srgbClr val="AA4CE7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思源黑体 CN Bold" panose="020b0800000000000000" pitchFamily="34" charset="-122"/>
                </a:rPr>
                <a:t>学习任务三</a:t>
              </a:r>
              <a:endParaRPr lang="zh-CN" altLang="en-US" sz="4800" b="1">
                <a:solidFill>
                  <a:srgbClr val="AA4CE7"/>
                </a:solidFill>
                <a:latin typeface="楷体" panose="02010609060101010101" pitchFamily="49" charset="-122"/>
                <a:ea typeface="楷体" panose="02010609060101010101" pitchFamily="49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6" name="PPT世界-11"/>
            <p:cNvSpPr/>
            <p:nvPr/>
          </p:nvSpPr>
          <p:spPr>
            <a:xfrm>
              <a:off x="6299537" y="2090797"/>
              <a:ext cx="419547" cy="419546"/>
            </a:xfrm>
            <a:prstGeom prst="ellipse">
              <a:avLst/>
            </a:prstGeom>
            <a:solidFill>
              <a:srgbClr val="AA4CE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思源黑体 CN Bold" panose="020b0800000000000000" pitchFamily="34" charset="-122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61765" y="2205918"/>
            <a:ext cx="6063409" cy="135048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dur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  <p:cond evt="onBegin" delay="0">
                          <p:tn val="26"/>
                        </p:cond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学习任务四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2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>
            <a:off x="1" y="1755452"/>
            <a:ext cx="6781799" cy="5102548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4" name="PPT世界-3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 rot="10800000">
            <a:off x="8517080" y="-2"/>
            <a:ext cx="3674917" cy="2764967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1" name="图片 10" descr="713281381aa02e909b666a1bab38feb9e667192d1e4b8-rbKnqz_fw480副本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2580" y="1248459"/>
            <a:ext cx="3661231" cy="2764968"/>
          </a:xfrm>
          <a:prstGeom prst="rect">
            <a:avLst/>
          </a:prstGeom>
        </p:spPr>
      </p:pic>
      <p:grpSp>
        <p:nvGrpSpPr>
          <p:cNvPr id="2" name="组合 1"/>
          <p:cNvGrpSpPr/>
          <p:nvPr userDrawn="1"/>
        </p:nvGrpSpPr>
        <p:grpSpPr>
          <a:xfrm>
            <a:off x="4861766" y="1799946"/>
            <a:ext cx="5492772" cy="830997"/>
            <a:chOff x="6299537" y="1885072"/>
            <a:chExt cx="5492772" cy="830997"/>
          </a:xfrm>
        </p:grpSpPr>
        <p:sp>
          <p:nvSpPr>
            <p:cNvPr id="5" name="PPT世界-7"/>
            <p:cNvSpPr txBox="1"/>
            <p:nvPr userDrawn="1"/>
          </p:nvSpPr>
          <p:spPr>
            <a:xfrm>
              <a:off x="7019022" y="1885072"/>
              <a:ext cx="477328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00">
                <a:defRPr/>
              </a:pPr>
              <a:r>
                <a:rPr lang="zh-CN" altLang="en-US" sz="4800" b="1">
                  <a:solidFill>
                    <a:srgbClr val="D1624A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思源黑体 CN Bold" panose="020b0800000000000000" pitchFamily="34" charset="-122"/>
                </a:rPr>
                <a:t>学习任务四</a:t>
              </a:r>
              <a:endParaRPr lang="zh-CN" altLang="en-US" sz="4800" b="1">
                <a:solidFill>
                  <a:srgbClr val="D1624A"/>
                </a:solidFill>
                <a:latin typeface="楷体" panose="02010609060101010101" pitchFamily="49" charset="-122"/>
                <a:ea typeface="楷体" panose="02010609060101010101" pitchFamily="49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6" name="PPT世界-11"/>
            <p:cNvSpPr/>
            <p:nvPr/>
          </p:nvSpPr>
          <p:spPr>
            <a:xfrm>
              <a:off x="6299537" y="2090797"/>
              <a:ext cx="419547" cy="419546"/>
            </a:xfrm>
            <a:prstGeom prst="ellipse">
              <a:avLst/>
            </a:prstGeom>
            <a:solidFill>
              <a:srgbClr val="D1624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</p:grp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61765" y="2205918"/>
            <a:ext cx="6063409" cy="135048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dur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达标练习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1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 flipV="1">
            <a:off x="1" y="-1"/>
            <a:ext cx="1369066" cy="103006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2" name="PPT世界-4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 rot="10800000" flipV="1">
            <a:off x="11128586" y="6057900"/>
            <a:ext cx="1063412" cy="80009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10" name="组合 9"/>
          <p:cNvGrpSpPr/>
          <p:nvPr userDrawn="1"/>
        </p:nvGrpSpPr>
        <p:grpSpPr>
          <a:xfrm>
            <a:off x="541027" y="251114"/>
            <a:ext cx="2456117" cy="778954"/>
            <a:chOff x="541027" y="251114"/>
            <a:chExt cx="2456117" cy="778954"/>
          </a:xfrm>
        </p:grpSpPr>
        <p:grpSp>
          <p:nvGrpSpPr>
            <p:cNvPr id="4" name="PPT世界-2"/>
            <p:cNvGrpSpPr/>
            <p:nvPr userDrawn="1"/>
          </p:nvGrpSpPr>
          <p:grpSpPr>
            <a:xfrm>
              <a:off x="684536" y="251114"/>
              <a:ext cx="2312608" cy="778954"/>
              <a:chOff x="7822793" y="1187285"/>
              <a:chExt cx="2101637" cy="778954"/>
            </a:xfrm>
          </p:grpSpPr>
          <p:sp>
            <p:nvSpPr>
              <p:cNvPr id="5" name="PPT世界-2-1"/>
              <p:cNvSpPr>
                <a:spLocks noChangeAspect="1"/>
              </p:cNvSpPr>
              <p:nvPr/>
            </p:nvSpPr>
            <p:spPr>
              <a:xfrm>
                <a:off x="7822793" y="1328780"/>
                <a:ext cx="260832" cy="288000"/>
              </a:xfrm>
              <a:prstGeom prst="ellipse">
                <a:avLst/>
              </a:prstGeom>
              <a:solidFill>
                <a:srgbClr val="AA4CE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096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思源黑体 CN Bold" panose="020b0800000000000000" pitchFamily="34" charset="-122"/>
                </a:endParaRPr>
              </a:p>
            </p:txBody>
          </p:sp>
          <p:sp>
            <p:nvSpPr>
              <p:cNvPr id="7" name="PPT世界-2-3"/>
              <p:cNvSpPr/>
              <p:nvPr/>
            </p:nvSpPr>
            <p:spPr>
              <a:xfrm>
                <a:off x="8264881" y="1187285"/>
                <a:ext cx="165954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9600">
                  <a:defRPr/>
                </a:pPr>
                <a:r>
                  <a:rPr lang="zh-CN" altLang="en-US" sz="320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  <a:sym typeface="+mn-lt"/>
                  </a:rPr>
                  <a:t>达标练习</a:t>
                </a:r>
                <a:endParaRPr lang="zh-CN" altLang="en-US" sz="32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endParaRPr>
              </a:p>
            </p:txBody>
          </p:sp>
          <p:sp>
            <p:nvSpPr>
              <p:cNvPr id="8" name="PPT世界-2-4"/>
              <p:cNvSpPr txBox="1"/>
              <p:nvPr/>
            </p:nvSpPr>
            <p:spPr>
              <a:xfrm>
                <a:off x="8300317" y="1704629"/>
                <a:ext cx="159242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6000" b="0" i="0" u="none" strike="noStrike" kern="1200" cap="none" spc="0" normalizeH="0" baseline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oswald" panose="00000500000000000000" pitchFamily="2" charset="0"/>
                    <a:ea typeface="等线" panose="02010600030101010101" charset="-122"/>
                    <a:cs typeface="Aharoni" panose="02010803020104030203" pitchFamily="2" charset="-79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dist" defTabSz="1219200">
                  <a:defRPr/>
                </a:pPr>
                <a:r>
                  <a:rPr lang="en-US" altLang="zh-CN" sz="110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  <a:sym typeface="+mn-lt"/>
                  </a:rPr>
                  <a:t>practice</a:t>
                </a:r>
                <a:endParaRPr lang="zh-CN" altLang="en-US" sz="1100">
                  <a:solidFill>
                    <a:prstClr val="black">
                      <a:lumMod val="75000"/>
                      <a:lumOff val="25000"/>
                    </a:prstClr>
                  </a:solidFill>
                  <a:latin typeface="思源黑体 CN Light" panose="020b0500000000000000" pitchFamily="34" charset="-122"/>
                  <a:ea typeface="思源黑体 CN Light" panose="020b0500000000000000" pitchFamily="34" charset="-122"/>
                  <a:cs typeface="思源黑体 CN Bold" panose="020b0800000000000000" pitchFamily="34" charset="-122"/>
                </a:endParaRPr>
              </a:p>
            </p:txBody>
          </p:sp>
        </p:grpSp>
        <p:sp>
          <p:nvSpPr>
            <p:cNvPr id="2" name="PPT世界-2-1"/>
            <p:cNvSpPr>
              <a:spLocks noChangeAspect="1"/>
            </p:cNvSpPr>
            <p:nvPr userDrawn="1"/>
          </p:nvSpPr>
          <p:spPr>
            <a:xfrm>
              <a:off x="541027" y="567339"/>
              <a:ext cx="144000" cy="144494"/>
            </a:xfrm>
            <a:prstGeom prst="ellipse">
              <a:avLst/>
            </a:prstGeom>
            <a:solidFill>
              <a:srgbClr val="7FC64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9" name="PPT世界-2-1"/>
            <p:cNvSpPr>
              <a:spLocks noChangeAspect="1"/>
            </p:cNvSpPr>
            <p:nvPr userDrawn="1"/>
          </p:nvSpPr>
          <p:spPr>
            <a:xfrm>
              <a:off x="811816" y="548628"/>
              <a:ext cx="216000" cy="216741"/>
            </a:xfrm>
            <a:prstGeom prst="ellipse">
              <a:avLst/>
            </a:prstGeom>
            <a:solidFill>
              <a:srgbClr val="D1624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</p:grpSp>
    </p:spTree>
  </p:cSld>
  <p:clrMapOvr>
    <a:masterClrMapping/>
  </p:clrMapOvr>
  <p:transition/>
  <p:timing/>
</p:sldLayout>
</file>

<file path=ppt/slideLayouts/slideLayout7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知识点总结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1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 flipV="1">
            <a:off x="1" y="-1"/>
            <a:ext cx="1369066" cy="103006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2" name="PPT世界-4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 rot="10800000" flipV="1">
            <a:off x="11128586" y="6057900"/>
            <a:ext cx="1063412" cy="80009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4" name="PPT世界-1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 flipV="1">
            <a:off x="-2" y="-1"/>
            <a:ext cx="12191999" cy="6858000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5" name="PPT世界-4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 rot="10800000" flipV="1">
            <a:off x="-3" y="-1"/>
            <a:ext cx="12191997" cy="6858000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16" name="组合 15"/>
          <p:cNvGrpSpPr/>
          <p:nvPr userDrawn="1"/>
        </p:nvGrpSpPr>
        <p:grpSpPr>
          <a:xfrm>
            <a:off x="541027" y="251114"/>
            <a:ext cx="2456113" cy="778954"/>
            <a:chOff x="541027" y="251114"/>
            <a:chExt cx="2456113" cy="778954"/>
          </a:xfrm>
        </p:grpSpPr>
        <p:grpSp>
          <p:nvGrpSpPr>
            <p:cNvPr id="17" name="PPT世界-2"/>
            <p:cNvGrpSpPr/>
            <p:nvPr userDrawn="1"/>
          </p:nvGrpSpPr>
          <p:grpSpPr>
            <a:xfrm>
              <a:off x="684533" y="251114"/>
              <a:ext cx="2312607" cy="778954"/>
              <a:chOff x="7822793" y="1187285"/>
              <a:chExt cx="2101637" cy="778954"/>
            </a:xfrm>
          </p:grpSpPr>
          <p:sp>
            <p:nvSpPr>
              <p:cNvPr id="20" name="PPT世界-2-1"/>
              <p:cNvSpPr>
                <a:spLocks noChangeAspect="1"/>
              </p:cNvSpPr>
              <p:nvPr/>
            </p:nvSpPr>
            <p:spPr>
              <a:xfrm>
                <a:off x="7822793" y="1328780"/>
                <a:ext cx="260832" cy="288000"/>
              </a:xfrm>
              <a:prstGeom prst="ellipse">
                <a:avLst/>
              </a:prstGeom>
              <a:solidFill>
                <a:srgbClr val="AA4CE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096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思源黑体 CN Bold" panose="020b0800000000000000" pitchFamily="34" charset="-122"/>
                </a:endParaRPr>
              </a:p>
            </p:txBody>
          </p:sp>
          <p:sp>
            <p:nvSpPr>
              <p:cNvPr id="21" name="PPT世界-2-3"/>
              <p:cNvSpPr/>
              <p:nvPr/>
            </p:nvSpPr>
            <p:spPr>
              <a:xfrm>
                <a:off x="8264881" y="1187285"/>
                <a:ext cx="165954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9600">
                  <a:defRPr/>
                </a:pPr>
                <a:r>
                  <a:rPr lang="zh-CN" altLang="en-US" sz="320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  <a:sym typeface="+mn-lt"/>
                  </a:rPr>
                  <a:t>知识总结</a:t>
                </a:r>
                <a:endParaRPr lang="zh-CN" altLang="en-US" sz="32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endParaRPr>
              </a:p>
            </p:txBody>
          </p:sp>
          <p:sp>
            <p:nvSpPr>
              <p:cNvPr id="22" name="PPT世界-2-4"/>
              <p:cNvSpPr txBox="1"/>
              <p:nvPr/>
            </p:nvSpPr>
            <p:spPr>
              <a:xfrm>
                <a:off x="8300317" y="1704629"/>
                <a:ext cx="162411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6000" b="0" i="0" u="none" strike="noStrike" kern="1200" cap="none" spc="0" normalizeH="0" baseline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oswald" panose="00000500000000000000" pitchFamily="2" charset="0"/>
                    <a:ea typeface="等线" panose="02010600030101010101" charset="-122"/>
                    <a:cs typeface="Aharoni" panose="02010803020104030203" pitchFamily="2" charset="-79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dist" defTabSz="1219200">
                  <a:defRPr/>
                </a:pPr>
                <a:r>
                  <a:rPr lang="en-US" altLang="zh-CN" sz="110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思源黑体 CN Light" panose="020b0500000000000000" pitchFamily="34" charset="-122"/>
                    <a:ea typeface="思源黑体 CN Light" panose="020b0500000000000000" pitchFamily="34" charset="-122"/>
                    <a:cs typeface="思源黑体 CN Bold" panose="020b0800000000000000" pitchFamily="34" charset="-122"/>
                  </a:rPr>
                  <a:t>summary</a:t>
                </a:r>
                <a:endParaRPr lang="zh-CN" altLang="en-US" sz="1100">
                  <a:solidFill>
                    <a:prstClr val="black">
                      <a:lumMod val="75000"/>
                      <a:lumOff val="25000"/>
                    </a:prstClr>
                  </a:solidFill>
                  <a:latin typeface="思源黑体 CN Light" panose="020b0500000000000000" pitchFamily="34" charset="-122"/>
                  <a:ea typeface="思源黑体 CN Light" panose="020b0500000000000000" pitchFamily="34" charset="-122"/>
                  <a:cs typeface="思源黑体 CN Bold" panose="020b0800000000000000" pitchFamily="34" charset="-122"/>
                </a:endParaRPr>
              </a:p>
            </p:txBody>
          </p:sp>
        </p:grpSp>
        <p:sp>
          <p:nvSpPr>
            <p:cNvPr id="18" name="PPT世界-2-1"/>
            <p:cNvSpPr>
              <a:spLocks noChangeAspect="1"/>
            </p:cNvSpPr>
            <p:nvPr userDrawn="1"/>
          </p:nvSpPr>
          <p:spPr>
            <a:xfrm>
              <a:off x="541027" y="567339"/>
              <a:ext cx="144000" cy="144494"/>
            </a:xfrm>
            <a:prstGeom prst="ellipse">
              <a:avLst/>
            </a:prstGeom>
            <a:solidFill>
              <a:srgbClr val="7FC64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19" name="PPT世界-2-1"/>
            <p:cNvSpPr>
              <a:spLocks noChangeAspect="1"/>
            </p:cNvSpPr>
            <p:nvPr userDrawn="1"/>
          </p:nvSpPr>
          <p:spPr>
            <a:xfrm>
              <a:off x="811816" y="548628"/>
              <a:ext cx="216000" cy="216741"/>
            </a:xfrm>
            <a:prstGeom prst="ellipse">
              <a:avLst/>
            </a:prstGeom>
            <a:solidFill>
              <a:srgbClr val="D1624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62" b="15384"/>
          <a:stretch>
            <a:fillRect/>
          </a:stretch>
        </p:blipFill>
        <p:spPr>
          <a:xfrm rot="393381">
            <a:off x="9944679" y="5143868"/>
            <a:ext cx="2114544" cy="150458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7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课后作业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1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 flipV="1">
            <a:off x="1" y="-1"/>
            <a:ext cx="1369066" cy="103006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2" name="PPT世界-4"/>
          <p:cNvPicPr>
            <a:picLocks noChangeAspect="1"/>
          </p:cNvPicPr>
          <p:nvPr userDrawn="1"/>
        </p:nvPicPr>
        <p:blipFill>
          <a:blip r:embed="rId1"/>
          <a:srcRect r="25238"/>
          <a:stretch>
            <a:fillRect/>
          </a:stretch>
        </p:blipFill>
        <p:spPr>
          <a:xfrm rot="10800000" flipV="1">
            <a:off x="11128586" y="6057900"/>
            <a:ext cx="1063412" cy="80009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4" name="PPT世界-1"/>
          <p:cNvPicPr>
            <a:picLocks noChangeAspect="1"/>
          </p:cNvPicPr>
          <p:nvPr userDrawn="1"/>
        </p:nvPicPr>
        <p:blipFill>
          <a:blip r:embed="rId2"/>
          <a:srcRect r="25238"/>
          <a:stretch>
            <a:fillRect/>
          </a:stretch>
        </p:blipFill>
        <p:spPr>
          <a:xfrm flipV="1">
            <a:off x="1" y="-4"/>
            <a:ext cx="12191999" cy="6858002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5" name="PPT世界-4"/>
          <p:cNvPicPr>
            <a:picLocks noChangeAspect="1"/>
          </p:cNvPicPr>
          <p:nvPr userDrawn="1"/>
        </p:nvPicPr>
        <p:blipFill>
          <a:blip r:embed="rId2"/>
          <a:srcRect r="25238"/>
          <a:stretch>
            <a:fillRect/>
          </a:stretch>
        </p:blipFill>
        <p:spPr>
          <a:xfrm rot="10800000" flipV="1">
            <a:off x="-2" y="-5"/>
            <a:ext cx="12192000" cy="6858002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16" name="组合 15"/>
          <p:cNvGrpSpPr/>
          <p:nvPr userDrawn="1"/>
        </p:nvGrpSpPr>
        <p:grpSpPr>
          <a:xfrm>
            <a:off x="541027" y="251114"/>
            <a:ext cx="2456117" cy="778954"/>
            <a:chOff x="541027" y="251114"/>
            <a:chExt cx="2456117" cy="778954"/>
          </a:xfrm>
        </p:grpSpPr>
        <p:grpSp>
          <p:nvGrpSpPr>
            <p:cNvPr id="17" name="PPT世界-2"/>
            <p:cNvGrpSpPr/>
            <p:nvPr userDrawn="1"/>
          </p:nvGrpSpPr>
          <p:grpSpPr>
            <a:xfrm>
              <a:off x="684536" y="251114"/>
              <a:ext cx="2312608" cy="778954"/>
              <a:chOff x="7822793" y="1187285"/>
              <a:chExt cx="2101637" cy="778954"/>
            </a:xfrm>
          </p:grpSpPr>
          <p:sp>
            <p:nvSpPr>
              <p:cNvPr id="20" name="PPT世界-2-1"/>
              <p:cNvSpPr>
                <a:spLocks noChangeAspect="1"/>
              </p:cNvSpPr>
              <p:nvPr/>
            </p:nvSpPr>
            <p:spPr>
              <a:xfrm>
                <a:off x="7822793" y="1328780"/>
                <a:ext cx="260832" cy="288000"/>
              </a:xfrm>
              <a:prstGeom prst="ellipse">
                <a:avLst/>
              </a:prstGeom>
              <a:solidFill>
                <a:srgbClr val="AA4CE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096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思源黑体 CN Bold" panose="020b0800000000000000" pitchFamily="34" charset="-122"/>
                </a:endParaRPr>
              </a:p>
            </p:txBody>
          </p:sp>
          <p:sp>
            <p:nvSpPr>
              <p:cNvPr id="21" name="PPT世界-2-3"/>
              <p:cNvSpPr/>
              <p:nvPr/>
            </p:nvSpPr>
            <p:spPr>
              <a:xfrm>
                <a:off x="8264881" y="1187285"/>
                <a:ext cx="165954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9600">
                  <a:defRPr/>
                </a:pPr>
                <a:r>
                  <a:rPr lang="zh-CN" altLang="en-US" sz="320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  <a:sym typeface="+mn-lt"/>
                  </a:rPr>
                  <a:t>课后作业</a:t>
                </a:r>
                <a:endParaRPr lang="zh-CN" altLang="en-US" sz="32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endParaRPr>
              </a:p>
            </p:txBody>
          </p:sp>
          <p:sp>
            <p:nvSpPr>
              <p:cNvPr id="22" name="PPT世界-2-4"/>
              <p:cNvSpPr txBox="1"/>
              <p:nvPr/>
            </p:nvSpPr>
            <p:spPr>
              <a:xfrm>
                <a:off x="8300317" y="1704629"/>
                <a:ext cx="159242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6000" b="0" i="0" u="none" strike="noStrike" kern="1200" cap="none" spc="0" normalizeH="0" baseline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oswald" panose="00000500000000000000" pitchFamily="2" charset="0"/>
                    <a:ea typeface="等线" panose="02010600030101010101" charset="-122"/>
                    <a:cs typeface="Aharoni" panose="02010803020104030203" pitchFamily="2" charset="-79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dist" defTabSz="1219200">
                  <a:defRPr/>
                </a:pPr>
                <a:r>
                  <a:rPr lang="en-US" altLang="zh-CN" sz="110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  <a:sym typeface="+mn-lt"/>
                  </a:rPr>
                  <a:t>homework</a:t>
                </a:r>
                <a:endParaRPr lang="zh-CN" altLang="en-US" sz="1100">
                  <a:solidFill>
                    <a:prstClr val="black">
                      <a:lumMod val="75000"/>
                      <a:lumOff val="25000"/>
                    </a:prstClr>
                  </a:solidFill>
                  <a:latin typeface="思源黑体 CN Light" panose="020b0500000000000000" pitchFamily="34" charset="-122"/>
                  <a:ea typeface="思源黑体 CN Light" panose="020b0500000000000000" pitchFamily="34" charset="-122"/>
                  <a:cs typeface="思源黑体 CN Bold" panose="020b0800000000000000" pitchFamily="34" charset="-122"/>
                </a:endParaRPr>
              </a:p>
            </p:txBody>
          </p:sp>
        </p:grpSp>
        <p:sp>
          <p:nvSpPr>
            <p:cNvPr id="18" name="PPT世界-2-1"/>
            <p:cNvSpPr>
              <a:spLocks noChangeAspect="1"/>
            </p:cNvSpPr>
            <p:nvPr userDrawn="1"/>
          </p:nvSpPr>
          <p:spPr>
            <a:xfrm>
              <a:off x="541027" y="567339"/>
              <a:ext cx="144000" cy="144494"/>
            </a:xfrm>
            <a:prstGeom prst="ellipse">
              <a:avLst/>
            </a:prstGeom>
            <a:solidFill>
              <a:srgbClr val="7FC64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19" name="PPT世界-2-1"/>
            <p:cNvSpPr>
              <a:spLocks noChangeAspect="1"/>
            </p:cNvSpPr>
            <p:nvPr userDrawn="1"/>
          </p:nvSpPr>
          <p:spPr>
            <a:xfrm>
              <a:off x="811816" y="548628"/>
              <a:ext cx="216000" cy="216741"/>
            </a:xfrm>
            <a:prstGeom prst="ellipse">
              <a:avLst/>
            </a:prstGeom>
            <a:solidFill>
              <a:srgbClr val="D1624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</p:grpSp>
      <p:pic>
        <p:nvPicPr>
          <p:cNvPr id="23" name="图片 2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9178" y="4475741"/>
            <a:ext cx="2259947" cy="2296534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7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尾页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PT世界-3"/>
          <p:cNvPicPr>
            <a:picLocks noChangeAspect="1"/>
          </p:cNvPicPr>
          <p:nvPr userDrawn="1"/>
        </p:nvPicPr>
        <p:blipFill>
          <a:blip r:embed="rId1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r="25238"/>
          <a:stretch>
            <a:fillRect/>
          </a:stretch>
        </p:blipFill>
        <p:spPr>
          <a:xfrm>
            <a:off x="1" y="0"/>
            <a:ext cx="9372599" cy="6858000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3" name="PPT世界-6"/>
          <p:cNvPicPr>
            <a:picLocks noChangeAspect="1"/>
          </p:cNvPicPr>
          <p:nvPr userDrawn="1"/>
        </p:nvPicPr>
        <p:blipFill>
          <a:blip r:embed="rId1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r="25238"/>
          <a:stretch>
            <a:fillRect/>
          </a:stretch>
        </p:blipFill>
        <p:spPr>
          <a:xfrm rot="10800000">
            <a:off x="0" y="0"/>
            <a:ext cx="12191999" cy="6858002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14" name="组合 13"/>
          <p:cNvGrpSpPr/>
          <p:nvPr userDrawn="1"/>
        </p:nvGrpSpPr>
        <p:grpSpPr>
          <a:xfrm>
            <a:off x="5892699" y="2080490"/>
            <a:ext cx="5750075" cy="1912585"/>
            <a:chOff x="5892699" y="2080490"/>
            <a:chExt cx="5750075" cy="1912585"/>
          </a:xfrm>
        </p:grpSpPr>
        <p:sp>
          <p:nvSpPr>
            <p:cNvPr id="15" name="PPT世界-7"/>
            <p:cNvSpPr/>
            <p:nvPr/>
          </p:nvSpPr>
          <p:spPr>
            <a:xfrm flipH="1">
              <a:off x="5892699" y="2080490"/>
              <a:ext cx="5750075" cy="181483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8000">
                  <a:solidFill>
                    <a:schemeClr val="accent1"/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</a:rPr>
                <a:t>同学们再见</a:t>
              </a:r>
              <a:r>
                <a:rPr lang="en-US" altLang="zh-CN" sz="3200">
                  <a:solidFill>
                    <a:schemeClr val="accent3"/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</a:rPr>
                <a:t>THANKS FOR WATCHING</a:t>
              </a:r>
              <a:endParaRPr lang="en-US" altLang="zh-CN" sz="3200">
                <a:solidFill>
                  <a:schemeClr val="accent3"/>
                </a:solidFill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cxnSp>
          <p:nvCxnSpPr>
            <p:cNvPr id="16" name="PPT世界-9"/>
            <p:cNvCxnSpPr/>
            <p:nvPr/>
          </p:nvCxnSpPr>
          <p:spPr>
            <a:xfrm flipH="1">
              <a:off x="6469280" y="3993075"/>
              <a:ext cx="5173494" cy="0"/>
            </a:xfrm>
            <a:prstGeom prst="line">
              <a:avLst/>
            </a:prstGeom>
            <a:noFill/>
            <a:ln w="3810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miter lim="800000"/>
            </a:ln>
            <a:effectLst/>
          </p:spPr>
        </p:cxnSp>
      </p:grpSp>
      <p:pic>
        <p:nvPicPr>
          <p:cNvPr id="17" name="图片 16" descr="image-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00685" y="233045"/>
            <a:ext cx="1089025" cy="472440"/>
          </a:xfrm>
          <a:prstGeom prst="rect">
            <a:avLst/>
          </a:prstGeom>
        </p:spPr>
      </p:pic>
      <p:pic>
        <p:nvPicPr>
          <p:cNvPr id="18" name="图片 17" descr="图层 13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45197" y="1180333"/>
            <a:ext cx="5128260" cy="416687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3_内容页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 descr="ppt02_08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8849" y="276115"/>
            <a:ext cx="6477000" cy="328612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17698" y="2710305"/>
            <a:ext cx="6477000" cy="328612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550055" y="547687"/>
            <a:ext cx="2174445" cy="554489"/>
          </a:xfrm>
          <a:prstGeom prst="rect">
            <a:avLst/>
          </a:prstGeom>
          <a:noFill/>
          <a:ln>
            <a:solidFill>
              <a:srgbClr val="1186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楷体" panose="02010609060101010101" pitchFamily="49" charset="-122"/>
              <a:ea typeface="楷体" panose="02010609060101010101" pitchFamily="49" charset="-122"/>
              <a:sym typeface="楷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35405" y="688570"/>
            <a:ext cx="2174445" cy="646331"/>
          </a:xfrm>
          <a:prstGeom prst="rect">
            <a:avLst/>
          </a:prstGeom>
          <a:solidFill>
            <a:srgbClr val="1186CD"/>
          </a:solidFill>
          <a:ln>
            <a:noFill/>
          </a:ln>
        </p:spPr>
        <p:txBody>
          <a:bodyPr vert="horz"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6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rPr>
              <a:t>探求新知</a:t>
            </a:r>
            <a:endParaRPr lang="zh-CN" altLang="zh-CN" sz="3600" b="1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sym typeface="楷体" panose="02010609060101010101" pitchFamily="49" charset="-122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10" Type="http://schemas.openxmlformats.org/officeDocument/2006/relationships/slideLayout" Target="../slideLayouts/slideLayout33.xml" /><Relationship Id="rId11" Type="http://schemas.openxmlformats.org/officeDocument/2006/relationships/slideLayout" Target="../slideLayouts/slideLayout34.xml" /><Relationship Id="rId12" Type="http://schemas.openxmlformats.org/officeDocument/2006/relationships/slideLayout" Target="../slideLayouts/slideLayout35.xml" /><Relationship Id="rId13" Type="http://schemas.openxmlformats.org/officeDocument/2006/relationships/slideLayout" Target="../slideLayouts/slideLayout36.xml" /><Relationship Id="rId14" Type="http://schemas.openxmlformats.org/officeDocument/2006/relationships/slideLayout" Target="../slideLayouts/slideLayout37.xml" /><Relationship Id="rId15" Type="http://schemas.openxmlformats.org/officeDocument/2006/relationships/slideLayout" Target="../slideLayouts/slideLayout38.xml" /><Relationship Id="rId16" Type="http://schemas.openxmlformats.org/officeDocument/2006/relationships/slideLayout" Target="../slideLayouts/slideLayout39.xml" /><Relationship Id="rId17" Type="http://schemas.openxmlformats.org/officeDocument/2006/relationships/slideLayout" Target="../slideLayouts/slideLayout40.xml" /><Relationship Id="rId18" Type="http://schemas.openxmlformats.org/officeDocument/2006/relationships/image" Target="file:///D:\qq&#25991;&#20214;\712321467\Image\C2C\Image2\%7b75232B38-A165-1FB7-499C-2E1C792CACB5%7d.png" TargetMode="External" /><Relationship Id="rId19" Type="http://schemas.openxmlformats.org/officeDocument/2006/relationships/image" Target="../media/image17.png" /><Relationship Id="rId2" Type="http://schemas.openxmlformats.org/officeDocument/2006/relationships/slideLayout" Target="../slideLayouts/slideLayout25.xml" /><Relationship Id="rId20" Type="http://schemas.openxmlformats.org/officeDocument/2006/relationships/theme" Target="../theme/theme3.xml" /><Relationship Id="rId3" Type="http://schemas.openxmlformats.org/officeDocument/2006/relationships/slideLayout" Target="../slideLayouts/slideLayout26.xml" /><Relationship Id="rId4" Type="http://schemas.openxmlformats.org/officeDocument/2006/relationships/slideLayout" Target="../slideLayouts/slideLayout27.xml" /><Relationship Id="rId5" Type="http://schemas.openxmlformats.org/officeDocument/2006/relationships/slideLayout" Target="../slideLayouts/slideLayout28.xml" /><Relationship Id="rId6" Type="http://schemas.openxmlformats.org/officeDocument/2006/relationships/slideLayout" Target="../slideLayouts/slideLayout29.xml" /><Relationship Id="rId7" Type="http://schemas.openxmlformats.org/officeDocument/2006/relationships/slideLayout" Target="../slideLayouts/slideLayout30.xml" /><Relationship Id="rId8" Type="http://schemas.openxmlformats.org/officeDocument/2006/relationships/slideLayout" Target="../slideLayouts/slideLayout31.xml" /><Relationship Id="rId9" Type="http://schemas.openxmlformats.org/officeDocument/2006/relationships/slideLayout" Target="../slideLayouts/slideLayout32.xml" /></Relationships>
</file>

<file path=ppt/slideMasters/_rels/slideMaster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1.xml" /><Relationship Id="rId10" Type="http://schemas.openxmlformats.org/officeDocument/2006/relationships/slideLayout" Target="../slideLayouts/slideLayout50.xml" /><Relationship Id="rId11" Type="http://schemas.openxmlformats.org/officeDocument/2006/relationships/slideLayout" Target="../slideLayouts/slideLayout51.xml" /><Relationship Id="rId12" Type="http://schemas.openxmlformats.org/officeDocument/2006/relationships/slideLayout" Target="../slideLayouts/slideLayout52.xml" /><Relationship Id="rId13" Type="http://schemas.openxmlformats.org/officeDocument/2006/relationships/slideLayout" Target="../slideLayouts/slideLayout53.xml" /><Relationship Id="rId14" Type="http://schemas.openxmlformats.org/officeDocument/2006/relationships/slideLayout" Target="../slideLayouts/slideLayout54.xml" /><Relationship Id="rId15" Type="http://schemas.openxmlformats.org/officeDocument/2006/relationships/slideLayout" Target="../slideLayouts/slideLayout55.xml" /><Relationship Id="rId16" Type="http://schemas.openxmlformats.org/officeDocument/2006/relationships/slideLayout" Target="../slideLayouts/slideLayout56.xml" /><Relationship Id="rId17" Type="http://schemas.openxmlformats.org/officeDocument/2006/relationships/slideLayout" Target="../slideLayouts/slideLayout57.xml" /><Relationship Id="rId18" Type="http://schemas.openxmlformats.org/officeDocument/2006/relationships/image" Target="file:///D:\qq&#25991;&#20214;\712321467\Image\C2C\Image2\%7b75232B38-A165-1FB7-499C-2E1C792CACB5%7d.png" TargetMode="External" /><Relationship Id="rId19" Type="http://schemas.openxmlformats.org/officeDocument/2006/relationships/image" Target="../media/image17.png" /><Relationship Id="rId2" Type="http://schemas.openxmlformats.org/officeDocument/2006/relationships/slideLayout" Target="../slideLayouts/slideLayout42.xml" /><Relationship Id="rId20" Type="http://schemas.openxmlformats.org/officeDocument/2006/relationships/theme" Target="../theme/theme4.xml" /><Relationship Id="rId3" Type="http://schemas.openxmlformats.org/officeDocument/2006/relationships/slideLayout" Target="../slideLayouts/slideLayout43.xml" /><Relationship Id="rId4" Type="http://schemas.openxmlformats.org/officeDocument/2006/relationships/slideLayout" Target="../slideLayouts/slideLayout44.xml" /><Relationship Id="rId5" Type="http://schemas.openxmlformats.org/officeDocument/2006/relationships/slideLayout" Target="../slideLayouts/slideLayout45.xml" /><Relationship Id="rId6" Type="http://schemas.openxmlformats.org/officeDocument/2006/relationships/slideLayout" Target="../slideLayouts/slideLayout46.xml" /><Relationship Id="rId7" Type="http://schemas.openxmlformats.org/officeDocument/2006/relationships/slideLayout" Target="../slideLayouts/slideLayout47.xml" /><Relationship Id="rId8" Type="http://schemas.openxmlformats.org/officeDocument/2006/relationships/slideLayout" Target="../slideLayouts/slideLayout48.xml" /><Relationship Id="rId9" Type="http://schemas.openxmlformats.org/officeDocument/2006/relationships/slideLayout" Target="../slideLayouts/slideLayout49.xml" /></Relationships>
</file>

<file path=ppt/slideMasters/_rels/slideMaster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8.xml" /><Relationship Id="rId10" Type="http://schemas.openxmlformats.org/officeDocument/2006/relationships/slideLayout" Target="../slideLayouts/slideLayout67.xml" /><Relationship Id="rId11" Type="http://schemas.openxmlformats.org/officeDocument/2006/relationships/slideLayout" Target="../slideLayouts/slideLayout68.xml" /><Relationship Id="rId12" Type="http://schemas.openxmlformats.org/officeDocument/2006/relationships/slideLayout" Target="../slideLayouts/slideLayout69.xml" /><Relationship Id="rId13" Type="http://schemas.openxmlformats.org/officeDocument/2006/relationships/slideLayout" Target="../slideLayouts/slideLayout70.xml" /><Relationship Id="rId14" Type="http://schemas.openxmlformats.org/officeDocument/2006/relationships/slideLayout" Target="../slideLayouts/slideLayout71.xml" /><Relationship Id="rId15" Type="http://schemas.openxmlformats.org/officeDocument/2006/relationships/slideLayout" Target="../slideLayouts/slideLayout72.xml" /><Relationship Id="rId16" Type="http://schemas.openxmlformats.org/officeDocument/2006/relationships/slideLayout" Target="../slideLayouts/slideLayout73.xml" /><Relationship Id="rId17" Type="http://schemas.openxmlformats.org/officeDocument/2006/relationships/image" Target="file:///D:\qq&#25991;&#20214;\712321467\Image\C2C\Image2\%7b75232B38-A165-1FB7-499C-2E1C792CACB5%7d.png" TargetMode="External" /><Relationship Id="rId18" Type="http://schemas.openxmlformats.org/officeDocument/2006/relationships/image" Target="../media/image17.png" /><Relationship Id="rId19" Type="http://schemas.openxmlformats.org/officeDocument/2006/relationships/theme" Target="../theme/theme5.xml" /><Relationship Id="rId2" Type="http://schemas.openxmlformats.org/officeDocument/2006/relationships/slideLayout" Target="../slideLayouts/slideLayout59.xml" /><Relationship Id="rId3" Type="http://schemas.openxmlformats.org/officeDocument/2006/relationships/slideLayout" Target="../slideLayouts/slideLayout60.xml" /><Relationship Id="rId4" Type="http://schemas.openxmlformats.org/officeDocument/2006/relationships/slideLayout" Target="../slideLayouts/slideLayout61.xml" /><Relationship Id="rId5" Type="http://schemas.openxmlformats.org/officeDocument/2006/relationships/slideLayout" Target="../slideLayouts/slideLayout62.xml" /><Relationship Id="rId6" Type="http://schemas.openxmlformats.org/officeDocument/2006/relationships/slideLayout" Target="../slideLayouts/slideLayout63.xml" /><Relationship Id="rId7" Type="http://schemas.openxmlformats.org/officeDocument/2006/relationships/slideLayout" Target="../slideLayouts/slideLayout64.xml" /><Relationship Id="rId8" Type="http://schemas.openxmlformats.org/officeDocument/2006/relationships/slideLayout" Target="../slideLayouts/slideLayout65.xml" /><Relationship Id="rId9" Type="http://schemas.openxmlformats.org/officeDocument/2006/relationships/slideLayout" Target="../slideLayouts/slideLayout66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Rectangle 4"/>
          <p:cNvSpPr>
            <a:spLocks noGrp="1"/>
          </p:cNvSpPr>
          <p:nvPr>
            <p:ph type="dt" sz="half" idx="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/>
            <a:endParaRPr lang="zh-CN" altLang="en-US"/>
          </a:p>
        </p:txBody>
      </p:sp>
      <p:sp>
        <p:nvSpPr>
          <p:cNvPr id="1029" name="Rectangle 5"/>
          <p:cNvSpPr>
            <a:spLocks noGrp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>
              <a:defRPr lang="zh-CN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/>
            <a:endParaRPr lang="zh-CN" altLang="en-US"/>
          </a:p>
        </p:txBody>
      </p:sp>
      <p:sp>
        <p:nvSpPr>
          <p:cNvPr id="1030" name="Rectangle 6"/>
          <p:cNvSpPr>
            <a:spLocks noGrp="1"/>
          </p:cNvSpPr>
          <p:nvPr>
            <p:ph type="sldNum" sz="quarter" idx="4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>
              <a:defRPr lang="zh-CN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/>
            <a:fld id="{9A0DB2DC-4C9A-4742-B13C-FB6460FD3503}" type="slidenum">
              <a:rPr lang="zh-CN" altLang="en-US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</p:sldLayoutIdLst>
  <p:transition/>
  <p:timing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itchFamily="34" charset="0"/>
        <a:buNone/>
        <a:defRPr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itchFamily="34" charset="0"/>
        <a:buNone/>
        <a:defRPr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itchFamily="34" charset="0"/>
        <a:buNone/>
        <a:defRPr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itchFamily="34" charset="0"/>
        <a:buNone/>
        <a:defRPr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itchFamily="34" charset="0"/>
        <a:buNone/>
        <a:defRPr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itchFamily="34" charset="0"/>
        <a:buNone/>
        <a:defRPr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itchFamily="34" charset="0"/>
        <a:buNone/>
        <a:defRPr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itchFamily="34" charset="0"/>
        <a:buNone/>
        <a:defRPr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073743875" descr="学科网 zxxk.com"/>
          <p:cNvPicPr>
            <a:picLocks noChangeAspect="1"/>
          </p:cNvPicPr>
          <p:nvPr/>
        </p:nvPicPr>
        <p:blipFill>
          <a:blip r:embed="rId19" r:link="rId18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3" name="图片 1073743875" descr="学科网 zxxk.com"/>
          <p:cNvPicPr>
            <a:picLocks noChangeAspect="1"/>
          </p:cNvPicPr>
          <p:nvPr/>
        </p:nvPicPr>
        <p:blipFill>
          <a:blip r:embed="rId19" r:link="rId18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  <p:sldLayoutId id="2147483765" r:id="rId13"/>
    <p:sldLayoutId id="2147483766" r:id="rId14"/>
    <p:sldLayoutId id="2147483767" r:id="rId15"/>
    <p:sldLayoutId id="2147483768" r:id="rId16"/>
    <p:sldLayoutId id="2147483769" r:id="rId1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073743875" descr="学科网 zxxk.com"/>
          <p:cNvPicPr>
            <a:picLocks noChangeAspect="1"/>
          </p:cNvPicPr>
          <p:nvPr/>
        </p:nvPicPr>
        <p:blipFill>
          <a:blip r:embed="rId19" r:link="rId18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3" name="图片 1073743875" descr="学科网 zxxk.com"/>
          <p:cNvPicPr>
            <a:picLocks noChangeAspect="1"/>
          </p:cNvPicPr>
          <p:nvPr/>
        </p:nvPicPr>
        <p:blipFill>
          <a:blip r:embed="rId19" r:link="rId18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  <p:sldLayoutId id="2147483782" r:id="rId12"/>
    <p:sldLayoutId id="2147483783" r:id="rId13"/>
    <p:sldLayoutId id="2147483784" r:id="rId14"/>
    <p:sldLayoutId id="2147483785" r:id="rId15"/>
    <p:sldLayoutId id="2147483786" r:id="rId16"/>
    <p:sldLayoutId id="2147483787" r:id="rId1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073743875" descr="学科网 zxxk.com"/>
          <p:cNvPicPr>
            <a:picLocks noChangeAspect="1"/>
          </p:cNvPicPr>
          <p:nvPr/>
        </p:nvPicPr>
        <p:blipFill>
          <a:blip r:embed="rId18" r:link="rId17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3" name="图片 1073743875" descr="学科网 zxxk.com"/>
          <p:cNvPicPr>
            <a:picLocks noChangeAspect="1"/>
          </p:cNvPicPr>
          <p:nvPr/>
        </p:nvPicPr>
        <p:blipFill>
          <a:blip r:embed="rId18" r:link="rId17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1" r:id="rId13"/>
    <p:sldLayoutId id="2147483802" r:id="rId14"/>
    <p:sldLayoutId id="2147483803" r:id="rId15"/>
    <p:sldLayoutId id="2147483804" r:id="rId16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6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1.xml" /><Relationship Id="rId10" Type="http://schemas.openxmlformats.org/officeDocument/2006/relationships/tags" Target="../tags/tag22.xml" /><Relationship Id="rId11" Type="http://schemas.openxmlformats.org/officeDocument/2006/relationships/tags" Target="../tags/tag23.xml" /><Relationship Id="rId12" Type="http://schemas.openxmlformats.org/officeDocument/2006/relationships/tags" Target="../tags/tag24.xml" /><Relationship Id="rId13" Type="http://schemas.openxmlformats.org/officeDocument/2006/relationships/tags" Target="../tags/tag25.xml" /><Relationship Id="rId14" Type="http://schemas.openxmlformats.org/officeDocument/2006/relationships/tags" Target="../tags/tag26.xml" /><Relationship Id="rId15" Type="http://schemas.openxmlformats.org/officeDocument/2006/relationships/tags" Target="../tags/tag27.xml" /><Relationship Id="rId16" Type="http://schemas.openxmlformats.org/officeDocument/2006/relationships/tags" Target="../tags/tag28.xml" /><Relationship Id="rId17" Type="http://schemas.openxmlformats.org/officeDocument/2006/relationships/tags" Target="../tags/tag29.xml" /><Relationship Id="rId18" Type="http://schemas.openxmlformats.org/officeDocument/2006/relationships/tags" Target="../tags/tag30.xml" /><Relationship Id="rId19" Type="http://schemas.openxmlformats.org/officeDocument/2006/relationships/tags" Target="../tags/tag31.xml" /><Relationship Id="rId2" Type="http://schemas.openxmlformats.org/officeDocument/2006/relationships/image" Target="../media/image18.png" /><Relationship Id="rId20" Type="http://schemas.openxmlformats.org/officeDocument/2006/relationships/tags" Target="../tags/tag32.xml" /><Relationship Id="rId21" Type="http://schemas.openxmlformats.org/officeDocument/2006/relationships/tags" Target="../tags/tag33.xml" /><Relationship Id="rId22" Type="http://schemas.openxmlformats.org/officeDocument/2006/relationships/tags" Target="../tags/tag34.xml" /><Relationship Id="rId23" Type="http://schemas.openxmlformats.org/officeDocument/2006/relationships/tags" Target="../tags/tag35.xml" /><Relationship Id="rId24" Type="http://schemas.openxmlformats.org/officeDocument/2006/relationships/tags" Target="../tags/tag36.xml" /><Relationship Id="rId25" Type="http://schemas.openxmlformats.org/officeDocument/2006/relationships/tags" Target="../tags/tag37.xml" /><Relationship Id="rId26" Type="http://schemas.openxmlformats.org/officeDocument/2006/relationships/tags" Target="../tags/tag38.xml" /><Relationship Id="rId27" Type="http://schemas.openxmlformats.org/officeDocument/2006/relationships/tags" Target="../tags/tag39.xml" /><Relationship Id="rId28" Type="http://schemas.openxmlformats.org/officeDocument/2006/relationships/tags" Target="../tags/tag40.xml" /><Relationship Id="rId29" Type="http://schemas.openxmlformats.org/officeDocument/2006/relationships/tags" Target="../tags/tag41.xml" /><Relationship Id="rId3" Type="http://schemas.microsoft.com/office/2007/relationships/hdphoto" Target="../media/image19.wdp" /><Relationship Id="rId30" Type="http://schemas.openxmlformats.org/officeDocument/2006/relationships/tags" Target="../tags/tag42.xml" /><Relationship Id="rId31" Type="http://schemas.openxmlformats.org/officeDocument/2006/relationships/tags" Target="../tags/tag43.xml" /><Relationship Id="rId32" Type="http://schemas.openxmlformats.org/officeDocument/2006/relationships/tags" Target="../tags/tag44.xml" /><Relationship Id="rId33" Type="http://schemas.openxmlformats.org/officeDocument/2006/relationships/tags" Target="../tags/tag45.xml" /><Relationship Id="rId34" Type="http://schemas.openxmlformats.org/officeDocument/2006/relationships/tags" Target="../tags/tag46.xml" /><Relationship Id="rId35" Type="http://schemas.openxmlformats.org/officeDocument/2006/relationships/tags" Target="../tags/tag47.xml" /><Relationship Id="rId36" Type="http://schemas.openxmlformats.org/officeDocument/2006/relationships/tags" Target="../tags/tag48.xml" /><Relationship Id="rId37" Type="http://schemas.openxmlformats.org/officeDocument/2006/relationships/tags" Target="../tags/tag49.xml" /><Relationship Id="rId38" Type="http://schemas.openxmlformats.org/officeDocument/2006/relationships/tags" Target="../tags/tag50.xml" /><Relationship Id="rId39" Type="http://schemas.openxmlformats.org/officeDocument/2006/relationships/tags" Target="../tags/tag51.xml" /><Relationship Id="rId4" Type="http://schemas.openxmlformats.org/officeDocument/2006/relationships/tags" Target="../tags/tag16.xml" /><Relationship Id="rId40" Type="http://schemas.openxmlformats.org/officeDocument/2006/relationships/tags" Target="../tags/tag52.xml" /><Relationship Id="rId41" Type="http://schemas.openxmlformats.org/officeDocument/2006/relationships/tags" Target="../tags/tag53.xml" /><Relationship Id="rId42" Type="http://schemas.openxmlformats.org/officeDocument/2006/relationships/tags" Target="../tags/tag54.xml" /><Relationship Id="rId43" Type="http://schemas.openxmlformats.org/officeDocument/2006/relationships/tags" Target="../tags/tag55.xml" /><Relationship Id="rId44" Type="http://schemas.openxmlformats.org/officeDocument/2006/relationships/tags" Target="../tags/tag56.xml" /><Relationship Id="rId5" Type="http://schemas.openxmlformats.org/officeDocument/2006/relationships/tags" Target="../tags/tag17.xml" /><Relationship Id="rId6" Type="http://schemas.openxmlformats.org/officeDocument/2006/relationships/tags" Target="../tags/tag18.xml" /><Relationship Id="rId7" Type="http://schemas.openxmlformats.org/officeDocument/2006/relationships/tags" Target="../tags/tag19.xml" /><Relationship Id="rId8" Type="http://schemas.openxmlformats.org/officeDocument/2006/relationships/tags" Target="../tags/tag20.xml" /><Relationship Id="rId9" Type="http://schemas.openxmlformats.org/officeDocument/2006/relationships/tags" Target="../tags/tag2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0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8.xml" /><Relationship Id="rId10" Type="http://schemas.openxmlformats.org/officeDocument/2006/relationships/tags" Target="../tags/tag64.xml" /><Relationship Id="rId11" Type="http://schemas.openxmlformats.org/officeDocument/2006/relationships/tags" Target="../tags/tag65.xml" /><Relationship Id="rId12" Type="http://schemas.openxmlformats.org/officeDocument/2006/relationships/tags" Target="../tags/tag66.xml" /><Relationship Id="rId13" Type="http://schemas.openxmlformats.org/officeDocument/2006/relationships/tags" Target="../tags/tag67.xml" /><Relationship Id="rId14" Type="http://schemas.openxmlformats.org/officeDocument/2006/relationships/tags" Target="../tags/tag68.xml" /><Relationship Id="rId15" Type="http://schemas.openxmlformats.org/officeDocument/2006/relationships/tags" Target="../tags/tag69.xml" /><Relationship Id="rId16" Type="http://schemas.openxmlformats.org/officeDocument/2006/relationships/tags" Target="../tags/tag70.xml" /><Relationship Id="rId17" Type="http://schemas.openxmlformats.org/officeDocument/2006/relationships/tags" Target="../tags/tag71.xml" /><Relationship Id="rId18" Type="http://schemas.openxmlformats.org/officeDocument/2006/relationships/tags" Target="../tags/tag72.xml" /><Relationship Id="rId19" Type="http://schemas.openxmlformats.org/officeDocument/2006/relationships/tags" Target="../tags/tag73.xml" /><Relationship Id="rId2" Type="http://schemas.openxmlformats.org/officeDocument/2006/relationships/notesSlide" Target="../notesSlides/notesSlide1.xml" /><Relationship Id="rId20" Type="http://schemas.openxmlformats.org/officeDocument/2006/relationships/tags" Target="../tags/tag74.xml" /><Relationship Id="rId21" Type="http://schemas.openxmlformats.org/officeDocument/2006/relationships/tags" Target="../tags/tag75.xml" /><Relationship Id="rId22" Type="http://schemas.openxmlformats.org/officeDocument/2006/relationships/tags" Target="../tags/tag76.xml" /><Relationship Id="rId23" Type="http://schemas.openxmlformats.org/officeDocument/2006/relationships/tags" Target="../tags/tag77.xml" /><Relationship Id="rId24" Type="http://schemas.openxmlformats.org/officeDocument/2006/relationships/tags" Target="../tags/tag78.xml" /><Relationship Id="rId25" Type="http://schemas.openxmlformats.org/officeDocument/2006/relationships/tags" Target="../tags/tag79.xml" /><Relationship Id="rId26" Type="http://schemas.openxmlformats.org/officeDocument/2006/relationships/tags" Target="../tags/tag80.xml" /><Relationship Id="rId27" Type="http://schemas.openxmlformats.org/officeDocument/2006/relationships/tags" Target="../tags/tag81.xml" /><Relationship Id="rId28" Type="http://schemas.openxmlformats.org/officeDocument/2006/relationships/tags" Target="../tags/tag82.xml" /><Relationship Id="rId29" Type="http://schemas.openxmlformats.org/officeDocument/2006/relationships/tags" Target="../tags/tag83.xml" /><Relationship Id="rId3" Type="http://schemas.openxmlformats.org/officeDocument/2006/relationships/tags" Target="../tags/tag57.xml" /><Relationship Id="rId30" Type="http://schemas.openxmlformats.org/officeDocument/2006/relationships/tags" Target="../tags/tag84.xml" /><Relationship Id="rId31" Type="http://schemas.openxmlformats.org/officeDocument/2006/relationships/tags" Target="../tags/tag85.xml" /><Relationship Id="rId32" Type="http://schemas.openxmlformats.org/officeDocument/2006/relationships/image" Target="../media/image20.png" /><Relationship Id="rId33" Type="http://schemas.openxmlformats.org/officeDocument/2006/relationships/tags" Target="../tags/tag86.xml" /><Relationship Id="rId34" Type="http://schemas.openxmlformats.org/officeDocument/2006/relationships/tags" Target="../tags/tag87.xml" /><Relationship Id="rId35" Type="http://schemas.openxmlformats.org/officeDocument/2006/relationships/image" Target="../media/image21.png" /><Relationship Id="rId36" Type="http://schemas.openxmlformats.org/officeDocument/2006/relationships/tags" Target="../tags/tag88.xml" /><Relationship Id="rId4" Type="http://schemas.openxmlformats.org/officeDocument/2006/relationships/tags" Target="../tags/tag58.xml" /><Relationship Id="rId5" Type="http://schemas.openxmlformats.org/officeDocument/2006/relationships/tags" Target="../tags/tag59.xml" /><Relationship Id="rId6" Type="http://schemas.openxmlformats.org/officeDocument/2006/relationships/tags" Target="../tags/tag60.xml" /><Relationship Id="rId7" Type="http://schemas.openxmlformats.org/officeDocument/2006/relationships/tags" Target="../tags/tag61.xml" /><Relationship Id="rId8" Type="http://schemas.openxmlformats.org/officeDocument/2006/relationships/tags" Target="../tags/tag62.xml" /><Relationship Id="rId9" Type="http://schemas.openxmlformats.org/officeDocument/2006/relationships/tags" Target="../tags/tag6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8.xml" /><Relationship Id="rId10" Type="http://schemas.openxmlformats.org/officeDocument/2006/relationships/tags" Target="../tags/tag95.xml" /><Relationship Id="rId11" Type="http://schemas.openxmlformats.org/officeDocument/2006/relationships/tags" Target="../tags/tag96.xml" /><Relationship Id="rId12" Type="http://schemas.openxmlformats.org/officeDocument/2006/relationships/tags" Target="../tags/tag97.xml" /><Relationship Id="rId13" Type="http://schemas.openxmlformats.org/officeDocument/2006/relationships/tags" Target="../tags/tag98.xml" /><Relationship Id="rId14" Type="http://schemas.openxmlformats.org/officeDocument/2006/relationships/tags" Target="../tags/tag99.xml" /><Relationship Id="rId15" Type="http://schemas.openxmlformats.org/officeDocument/2006/relationships/tags" Target="../tags/tag100.xml" /><Relationship Id="rId16" Type="http://schemas.openxmlformats.org/officeDocument/2006/relationships/tags" Target="../tags/tag101.xml" /><Relationship Id="rId17" Type="http://schemas.openxmlformats.org/officeDocument/2006/relationships/tags" Target="../tags/tag102.xml" /><Relationship Id="rId18" Type="http://schemas.openxmlformats.org/officeDocument/2006/relationships/tags" Target="../tags/tag103.xml" /><Relationship Id="rId19" Type="http://schemas.openxmlformats.org/officeDocument/2006/relationships/tags" Target="../tags/tag104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05.xml" /><Relationship Id="rId21" Type="http://schemas.openxmlformats.org/officeDocument/2006/relationships/tags" Target="../tags/tag106.xml" /><Relationship Id="rId22" Type="http://schemas.openxmlformats.org/officeDocument/2006/relationships/tags" Target="../tags/tag107.xml" /><Relationship Id="rId23" Type="http://schemas.openxmlformats.org/officeDocument/2006/relationships/tags" Target="../tags/tag108.xml" /><Relationship Id="rId24" Type="http://schemas.openxmlformats.org/officeDocument/2006/relationships/tags" Target="../tags/tag109.xml" /><Relationship Id="rId25" Type="http://schemas.openxmlformats.org/officeDocument/2006/relationships/tags" Target="../tags/tag110.xml" /><Relationship Id="rId26" Type="http://schemas.openxmlformats.org/officeDocument/2006/relationships/tags" Target="../tags/tag111.xml" /><Relationship Id="rId27" Type="http://schemas.openxmlformats.org/officeDocument/2006/relationships/tags" Target="../tags/tag112.xml" /><Relationship Id="rId28" Type="http://schemas.openxmlformats.org/officeDocument/2006/relationships/tags" Target="../tags/tag113.xml" /><Relationship Id="rId29" Type="http://schemas.openxmlformats.org/officeDocument/2006/relationships/tags" Target="../tags/tag114.xml" /><Relationship Id="rId3" Type="http://schemas.openxmlformats.org/officeDocument/2006/relationships/tags" Target="../tags/tag89.xml" /><Relationship Id="rId30" Type="http://schemas.openxmlformats.org/officeDocument/2006/relationships/tags" Target="../tags/tag115.xml" /><Relationship Id="rId31" Type="http://schemas.openxmlformats.org/officeDocument/2006/relationships/tags" Target="../tags/tag116.xml" /><Relationship Id="rId32" Type="http://schemas.openxmlformats.org/officeDocument/2006/relationships/tags" Target="../tags/tag117.xml" /><Relationship Id="rId33" Type="http://schemas.openxmlformats.org/officeDocument/2006/relationships/tags" Target="../tags/tag118.xml" /><Relationship Id="rId4" Type="http://schemas.openxmlformats.org/officeDocument/2006/relationships/image" Target="../media/image20.png" /><Relationship Id="rId5" Type="http://schemas.openxmlformats.org/officeDocument/2006/relationships/tags" Target="../tags/tag90.xml" /><Relationship Id="rId6" Type="http://schemas.openxmlformats.org/officeDocument/2006/relationships/tags" Target="../tags/tag91.xml" /><Relationship Id="rId7" Type="http://schemas.openxmlformats.org/officeDocument/2006/relationships/tags" Target="../tags/tag92.xml" /><Relationship Id="rId8" Type="http://schemas.openxmlformats.org/officeDocument/2006/relationships/tags" Target="../tags/tag93.xml" /><Relationship Id="rId9" Type="http://schemas.openxmlformats.org/officeDocument/2006/relationships/tags" Target="../tags/tag9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5.xml" /><Relationship Id="rId10" Type="http://schemas.openxmlformats.org/officeDocument/2006/relationships/tags" Target="../tags/tag126.xml" /><Relationship Id="rId11" Type="http://schemas.openxmlformats.org/officeDocument/2006/relationships/tags" Target="../tags/tag127.xml" /><Relationship Id="rId12" Type="http://schemas.openxmlformats.org/officeDocument/2006/relationships/tags" Target="../tags/tag128.xml" /><Relationship Id="rId13" Type="http://schemas.openxmlformats.org/officeDocument/2006/relationships/tags" Target="../tags/tag129.xml" /><Relationship Id="rId14" Type="http://schemas.openxmlformats.org/officeDocument/2006/relationships/tags" Target="../tags/tag130.xml" /><Relationship Id="rId15" Type="http://schemas.openxmlformats.org/officeDocument/2006/relationships/tags" Target="../tags/tag131.xml" /><Relationship Id="rId16" Type="http://schemas.openxmlformats.org/officeDocument/2006/relationships/tags" Target="../tags/tag132.xml" /><Relationship Id="rId17" Type="http://schemas.openxmlformats.org/officeDocument/2006/relationships/tags" Target="../tags/tag133.xml" /><Relationship Id="rId18" Type="http://schemas.openxmlformats.org/officeDocument/2006/relationships/tags" Target="../tags/tag134.xml" /><Relationship Id="rId19" Type="http://schemas.openxmlformats.org/officeDocument/2006/relationships/tags" Target="../tags/tag135.xml" /><Relationship Id="rId2" Type="http://schemas.openxmlformats.org/officeDocument/2006/relationships/notesSlide" Target="../notesSlides/notesSlide3.xml" /><Relationship Id="rId20" Type="http://schemas.openxmlformats.org/officeDocument/2006/relationships/tags" Target="../tags/tag136.xml" /><Relationship Id="rId21" Type="http://schemas.openxmlformats.org/officeDocument/2006/relationships/tags" Target="../tags/tag137.xml" /><Relationship Id="rId22" Type="http://schemas.openxmlformats.org/officeDocument/2006/relationships/tags" Target="../tags/tag138.xml" /><Relationship Id="rId23" Type="http://schemas.openxmlformats.org/officeDocument/2006/relationships/tags" Target="../tags/tag139.xml" /><Relationship Id="rId24" Type="http://schemas.openxmlformats.org/officeDocument/2006/relationships/tags" Target="../tags/tag140.xml" /><Relationship Id="rId25" Type="http://schemas.openxmlformats.org/officeDocument/2006/relationships/tags" Target="../tags/tag141.xml" /><Relationship Id="rId26" Type="http://schemas.openxmlformats.org/officeDocument/2006/relationships/tags" Target="../tags/tag142.xml" /><Relationship Id="rId27" Type="http://schemas.openxmlformats.org/officeDocument/2006/relationships/image" Target="../media/image18.png" /><Relationship Id="rId28" Type="http://schemas.microsoft.com/office/2007/relationships/hdphoto" Target="../media/image19.wdp" /><Relationship Id="rId29" Type="http://schemas.openxmlformats.org/officeDocument/2006/relationships/tags" Target="../tags/tag143.xml" /><Relationship Id="rId3" Type="http://schemas.openxmlformats.org/officeDocument/2006/relationships/tags" Target="../tags/tag119.xml" /><Relationship Id="rId30" Type="http://schemas.openxmlformats.org/officeDocument/2006/relationships/image" Target="../media/image21.png" /><Relationship Id="rId31" Type="http://schemas.openxmlformats.org/officeDocument/2006/relationships/tags" Target="../tags/tag144.xml" /><Relationship Id="rId32" Type="http://schemas.openxmlformats.org/officeDocument/2006/relationships/tags" Target="../tags/tag145.xml" /><Relationship Id="rId33" Type="http://schemas.openxmlformats.org/officeDocument/2006/relationships/tags" Target="../tags/tag146.xml" /><Relationship Id="rId34" Type="http://schemas.openxmlformats.org/officeDocument/2006/relationships/tags" Target="../tags/tag147.xml" /><Relationship Id="rId35" Type="http://schemas.openxmlformats.org/officeDocument/2006/relationships/tags" Target="../tags/tag148.xml" /><Relationship Id="rId36" Type="http://schemas.openxmlformats.org/officeDocument/2006/relationships/tags" Target="../tags/tag149.xml" /><Relationship Id="rId37" Type="http://schemas.openxmlformats.org/officeDocument/2006/relationships/tags" Target="../tags/tag150.xml" /><Relationship Id="rId38" Type="http://schemas.openxmlformats.org/officeDocument/2006/relationships/tags" Target="../tags/tag151.xml" /><Relationship Id="rId39" Type="http://schemas.openxmlformats.org/officeDocument/2006/relationships/tags" Target="../tags/tag152.xml" /><Relationship Id="rId4" Type="http://schemas.openxmlformats.org/officeDocument/2006/relationships/tags" Target="../tags/tag120.xml" /><Relationship Id="rId40" Type="http://schemas.openxmlformats.org/officeDocument/2006/relationships/tags" Target="../tags/tag153.xml" /><Relationship Id="rId41" Type="http://schemas.openxmlformats.org/officeDocument/2006/relationships/tags" Target="../tags/tag154.xml" /><Relationship Id="rId42" Type="http://schemas.openxmlformats.org/officeDocument/2006/relationships/tags" Target="../tags/tag155.xml" /><Relationship Id="rId43" Type="http://schemas.openxmlformats.org/officeDocument/2006/relationships/tags" Target="../tags/tag156.xml" /><Relationship Id="rId44" Type="http://schemas.openxmlformats.org/officeDocument/2006/relationships/tags" Target="../tags/tag157.xml" /><Relationship Id="rId45" Type="http://schemas.openxmlformats.org/officeDocument/2006/relationships/tags" Target="../tags/tag158.xml" /><Relationship Id="rId46" Type="http://schemas.openxmlformats.org/officeDocument/2006/relationships/tags" Target="../tags/tag159.xml" /><Relationship Id="rId47" Type="http://schemas.openxmlformats.org/officeDocument/2006/relationships/tags" Target="../tags/tag160.xml" /><Relationship Id="rId48" Type="http://schemas.openxmlformats.org/officeDocument/2006/relationships/tags" Target="../tags/tag161.xml" /><Relationship Id="rId49" Type="http://schemas.openxmlformats.org/officeDocument/2006/relationships/tags" Target="../tags/tag162.xml" /><Relationship Id="rId5" Type="http://schemas.openxmlformats.org/officeDocument/2006/relationships/tags" Target="../tags/tag121.xml" /><Relationship Id="rId50" Type="http://schemas.openxmlformats.org/officeDocument/2006/relationships/tags" Target="../tags/tag163.xml" /><Relationship Id="rId51" Type="http://schemas.openxmlformats.org/officeDocument/2006/relationships/tags" Target="../tags/tag164.xml" /><Relationship Id="rId52" Type="http://schemas.openxmlformats.org/officeDocument/2006/relationships/tags" Target="../tags/tag165.xml" /><Relationship Id="rId53" Type="http://schemas.openxmlformats.org/officeDocument/2006/relationships/tags" Target="../tags/tag166.xml" /><Relationship Id="rId54" Type="http://schemas.openxmlformats.org/officeDocument/2006/relationships/tags" Target="../tags/tag167.xml" /><Relationship Id="rId55" Type="http://schemas.openxmlformats.org/officeDocument/2006/relationships/tags" Target="../tags/tag168.xml" /><Relationship Id="rId56" Type="http://schemas.openxmlformats.org/officeDocument/2006/relationships/tags" Target="../tags/tag169.xml" /><Relationship Id="rId57" Type="http://schemas.openxmlformats.org/officeDocument/2006/relationships/tags" Target="../tags/tag170.xml" /><Relationship Id="rId6" Type="http://schemas.openxmlformats.org/officeDocument/2006/relationships/tags" Target="../tags/tag122.xml" /><Relationship Id="rId7" Type="http://schemas.openxmlformats.org/officeDocument/2006/relationships/tags" Target="../tags/tag123.xml" /><Relationship Id="rId8" Type="http://schemas.openxmlformats.org/officeDocument/2006/relationships/tags" Target="../tags/tag124.xml" /><Relationship Id="rId9" Type="http://schemas.openxmlformats.org/officeDocument/2006/relationships/tags" Target="../tags/tag12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2.xml" /><Relationship Id="rId2" Type="http://schemas.openxmlformats.org/officeDocument/2006/relationships/tags" Target="../tags/tag171.xml" /><Relationship Id="rId3" Type="http://schemas.openxmlformats.org/officeDocument/2006/relationships/image" Target="../media/image2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5.xml" /><Relationship Id="rId2" Type="http://schemas.openxmlformats.org/officeDocument/2006/relationships/image" Target="../media/image2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5.xml" /><Relationship Id="rId2" Type="http://schemas.openxmlformats.org/officeDocument/2006/relationships/image" Target="../media/image21.png" /><Relationship Id="rId3" Type="http://schemas.openxmlformats.org/officeDocument/2006/relationships/tags" Target="../tags/tag172.xml" /><Relationship Id="rId4" Type="http://schemas.openxmlformats.org/officeDocument/2006/relationships/image" Target="../media/image2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5.xml" /><Relationship Id="rId2" Type="http://schemas.openxmlformats.org/officeDocument/2006/relationships/oleObject" Target="../embeddings/oleObject1.bin" TargetMode="Internal" /><Relationship Id="rId3" Type="http://schemas.openxmlformats.org/officeDocument/2006/relationships/image" Target="../media/image25.wmf" /><Relationship Id="rId4" Type="http://schemas.openxmlformats.org/officeDocument/2006/relationships/oleObject" Target="../embeddings/oleObject2.bin" TargetMode="Internal" /><Relationship Id="rId5" Type="http://schemas.openxmlformats.org/officeDocument/2006/relationships/image" Target="../media/image26.wmf" /><Relationship Id="rId6" Type="http://schemas.openxmlformats.org/officeDocument/2006/relationships/image" Target="../media/image18.png" /><Relationship Id="rId7" Type="http://schemas.microsoft.com/office/2007/relationships/hdphoto" Target="../media/image19.wdp" /><Relationship Id="rId8" Type="http://schemas.openxmlformats.org/officeDocument/2006/relationships/tags" Target="../tags/tag173.xml" /><Relationship Id="rId9" Type="http://schemas.openxmlformats.org/officeDocument/2006/relationships/vmlDrawing" Target="../drawings/vmlDrawing1.v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6513300422301111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6743592" y="3686468"/>
            <a:ext cx="4982577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zh-CN" altLang="en-US" sz="2800" b="1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小学数学</a:t>
            </a:r>
            <a:r>
              <a:rPr lang="en-US" altLang="zh-CN" sz="2800" b="1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2800" b="1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五年级（下）</a:t>
            </a:r>
            <a:r>
              <a:rPr lang="en-US" altLang="zh-CN" sz="2800" b="1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en-US" altLang="zh-CN" sz="2800" b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RJ</a:t>
            </a:r>
            <a:endParaRPr lang="zh-CN" altLang="en-US" sz="2800" b="1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056601" y="2545235"/>
            <a:ext cx="60766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4000" b="1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第</a:t>
            </a:r>
            <a:r>
              <a:rPr lang="en-US" altLang="zh-CN" sz="4000" b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4</a:t>
            </a:r>
            <a:r>
              <a:rPr lang="zh-CN" altLang="en-US" sz="4000" b="1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课时 真分数和假分数</a:t>
            </a:r>
            <a:endParaRPr lang="en-US" altLang="zh-CN" sz="4000" b="1">
              <a:solidFill>
                <a:schemeClr val="tx1">
                  <a:lumMod val="85000"/>
                  <a:lumOff val="15000"/>
                </a:schemeClr>
              </a:solidFill>
              <a:effectLst/>
              <a:latin typeface="黑体" panose="02010609060101010101" charset="-122"/>
              <a:ea typeface="黑体" panose="02010609060101010101" charset="-122"/>
            </a:endParaRPr>
          </a:p>
        </p:txBody>
      </p:sp>
      <p:grpSp>
        <p:nvGrpSpPr>
          <p:cNvPr id="1073742996" name="组合 697"/>
          <p:cNvGrpSpPr/>
          <p:nvPr/>
        </p:nvGrpSpPr>
        <p:grpSpPr>
          <a:xfrm>
            <a:off x="948373" y="860108"/>
            <a:ext cx="3898265" cy="4688205"/>
            <a:chOff x="4140225" y="1288085"/>
            <a:chExt cx="3898850" cy="4688230"/>
          </a:xfrm>
        </p:grpSpPr>
        <p:sp>
          <p:nvSpPr>
            <p:cNvPr id="1073742850" name="ïṡ1íḑé"/>
            <p:cNvSpPr/>
            <p:nvPr/>
          </p:nvSpPr>
          <p:spPr>
            <a:xfrm>
              <a:off x="5729322" y="3554303"/>
              <a:ext cx="336915" cy="545916"/>
            </a:xfrm>
            <a:custGeom>
              <a:cxnLst>
                <a:cxn ang="0">
                  <a:pos x="0" y="164003"/>
                </a:cxn>
                <a:cxn ang="0">
                  <a:pos x="336915" y="0"/>
                </a:cxn>
                <a:cxn ang="0">
                  <a:pos x="336915" y="350620"/>
                </a:cxn>
                <a:cxn ang="0">
                  <a:pos x="0" y="545917"/>
                </a:cxn>
                <a:cxn ang="0">
                  <a:pos x="0" y="164003"/>
                </a:cxn>
              </a:cxnLst>
              <a:rect l="l" t="t" r="r" b="b"/>
              <a:pathLst>
                <a:path w="336915" h="545916">
                  <a:moveTo>
                    <a:pt x="0" y="164003"/>
                  </a:moveTo>
                  <a:lnTo>
                    <a:pt x="336915" y="0"/>
                  </a:lnTo>
                  <a:lnTo>
                    <a:pt x="336915" y="350620"/>
                  </a:lnTo>
                  <a:lnTo>
                    <a:pt x="0" y="545917"/>
                  </a:lnTo>
                  <a:lnTo>
                    <a:pt x="0" y="164003"/>
                  </a:lnTo>
                  <a:close/>
                </a:path>
              </a:pathLst>
            </a:custGeom>
            <a:solidFill>
              <a:srgbClr val="A2B7E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851" name="ïṩļiďê"/>
            <p:cNvSpPr/>
            <p:nvPr/>
          </p:nvSpPr>
          <p:spPr>
            <a:xfrm>
              <a:off x="5458370" y="3890654"/>
              <a:ext cx="1154697" cy="699890"/>
            </a:xfrm>
            <a:custGeom>
              <a:cxnLst>
                <a:cxn ang="0">
                  <a:pos x="54" y="498293"/>
                </a:cxn>
                <a:cxn ang="0">
                  <a:pos x="1424" y="497151"/>
                </a:cxn>
                <a:cxn ang="0">
                  <a:pos x="38885" y="439133"/>
                </a:cxn>
                <a:cxn ang="0">
                  <a:pos x="220476" y="334518"/>
                </a:cxn>
                <a:cxn ang="0">
                  <a:pos x="270500" y="248177"/>
                </a:cxn>
                <a:cxn ang="0">
                  <a:pos x="270500" y="209802"/>
                </a:cxn>
                <a:cxn ang="0">
                  <a:pos x="607643" y="14506"/>
                </a:cxn>
                <a:cxn ang="0">
                  <a:pos x="607643" y="25927"/>
                </a:cxn>
                <a:cxn ang="0">
                  <a:pos x="657392" y="75767"/>
                </a:cxn>
                <a:cxn ang="0">
                  <a:pos x="682336" y="69098"/>
                </a:cxn>
                <a:cxn ang="0">
                  <a:pos x="762509" y="23414"/>
                </a:cxn>
                <a:cxn ang="0">
                  <a:pos x="917148" y="12450"/>
                </a:cxn>
                <a:cxn ang="0">
                  <a:pos x="1128663" y="123232"/>
                </a:cxn>
                <a:cxn ang="0">
                  <a:pos x="1154245" y="159551"/>
                </a:cxn>
                <a:cxn ang="0">
                  <a:pos x="1154245" y="210031"/>
                </a:cxn>
                <a:cxn ang="0">
                  <a:pos x="1114729" y="259825"/>
                </a:cxn>
                <a:cxn ang="0">
                  <a:pos x="392475" y="676230"/>
                </a:cxn>
                <a:cxn ang="0">
                  <a:pos x="237607" y="687194"/>
                </a:cxn>
                <a:cxn ang="0">
                  <a:pos x="26322" y="576640"/>
                </a:cxn>
                <a:cxn ang="0">
                  <a:pos x="54" y="498293"/>
                </a:cxn>
              </a:cxnLst>
              <a:rect l="l" t="t" r="r" b="b"/>
              <a:pathLst>
                <a:path w="1154697" h="699890">
                  <a:moveTo>
                    <a:pt x="54" y="498293"/>
                  </a:moveTo>
                  <a:lnTo>
                    <a:pt x="1424" y="497151"/>
                  </a:lnTo>
                  <a:cubicBezTo>
                    <a:pt x="-3601" y="478192"/>
                    <a:pt x="9190" y="456264"/>
                    <a:pt x="38885" y="439133"/>
                  </a:cubicBezTo>
                  <a:lnTo>
                    <a:pt x="220476" y="334518"/>
                  </a:lnTo>
                  <a:cubicBezTo>
                    <a:pt x="251450" y="316793"/>
                    <a:pt x="270522" y="283855"/>
                    <a:pt x="270500" y="248177"/>
                  </a:cubicBezTo>
                  <a:lnTo>
                    <a:pt x="270500" y="209802"/>
                  </a:lnTo>
                  <a:lnTo>
                    <a:pt x="607643" y="14506"/>
                  </a:lnTo>
                  <a:lnTo>
                    <a:pt x="607643" y="25927"/>
                  </a:lnTo>
                  <a:cubicBezTo>
                    <a:pt x="607621" y="53428"/>
                    <a:pt x="629891" y="75744"/>
                    <a:pt x="657392" y="75767"/>
                  </a:cubicBezTo>
                  <a:cubicBezTo>
                    <a:pt x="666140" y="75767"/>
                    <a:pt x="674752" y="73483"/>
                    <a:pt x="682336" y="69098"/>
                  </a:cubicBezTo>
                  <a:lnTo>
                    <a:pt x="762509" y="23414"/>
                  </a:lnTo>
                  <a:cubicBezTo>
                    <a:pt x="808193" y="-3082"/>
                    <a:pt x="878088" y="-8107"/>
                    <a:pt x="917148" y="12450"/>
                  </a:cubicBezTo>
                  <a:lnTo>
                    <a:pt x="1128663" y="123232"/>
                  </a:lnTo>
                  <a:cubicBezTo>
                    <a:pt x="1143623" y="129194"/>
                    <a:pt x="1153674" y="143447"/>
                    <a:pt x="1154245" y="159551"/>
                  </a:cubicBezTo>
                  <a:cubicBezTo>
                    <a:pt x="1154245" y="159551"/>
                    <a:pt x="1154245" y="210031"/>
                    <a:pt x="1154245" y="210031"/>
                  </a:cubicBezTo>
                  <a:cubicBezTo>
                    <a:pt x="1154245" y="226933"/>
                    <a:pt x="1140312" y="244978"/>
                    <a:pt x="1114729" y="259825"/>
                  </a:cubicBezTo>
                  <a:lnTo>
                    <a:pt x="392475" y="676230"/>
                  </a:lnTo>
                  <a:cubicBezTo>
                    <a:pt x="345146" y="703046"/>
                    <a:pt x="288247" y="707066"/>
                    <a:pt x="237607" y="687194"/>
                  </a:cubicBezTo>
                  <a:lnTo>
                    <a:pt x="26322" y="576640"/>
                  </a:lnTo>
                  <a:cubicBezTo>
                    <a:pt x="-6342" y="555169"/>
                    <a:pt x="54" y="528444"/>
                    <a:pt x="54" y="498293"/>
                  </a:cubicBezTo>
                  <a:close/>
                </a:path>
              </a:pathLst>
            </a:custGeom>
            <a:gradFill rotWithShape="1">
              <a:gsLst>
                <a:gs pos="0">
                  <a:srgbClr val="EEF2FC">
                    <a:alpha val="100000"/>
                  </a:srgbClr>
                </a:gs>
                <a:gs pos="59000">
                  <a:srgbClr val="D9E2F9">
                    <a:alpha val="100000"/>
                  </a:srgbClr>
                </a:gs>
                <a:gs pos="100000">
                  <a:srgbClr val="D0DBF8">
                    <a:alpha val="100000"/>
                  </a:srgbClr>
                </a:gs>
              </a:gsLst>
              <a:lin ang="0" scaled="1"/>
            </a:gra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852" name="îṩḷidè"/>
            <p:cNvSpPr/>
            <p:nvPr/>
          </p:nvSpPr>
          <p:spPr>
            <a:xfrm>
              <a:off x="5478613" y="4091997"/>
              <a:ext cx="1114125" cy="480877"/>
            </a:xfrm>
            <a:custGeom>
              <a:cxnLst>
                <a:cxn ang="0">
                  <a:pos x="5851" y="323218"/>
                </a:cxn>
                <a:cxn ang="0">
                  <a:pos x="217365" y="433772"/>
                </a:cxn>
                <a:cxn ang="0">
                  <a:pos x="372003" y="422808"/>
                </a:cxn>
                <a:cxn ang="0">
                  <a:pos x="1095628" y="7318"/>
                </a:cxn>
                <a:cxn ang="0">
                  <a:pos x="1106592" y="-220"/>
                </a:cxn>
                <a:cxn ang="0">
                  <a:pos x="1113673" y="5262"/>
                </a:cxn>
                <a:cxn ang="0">
                  <a:pos x="1113673" y="11886"/>
                </a:cxn>
                <a:cxn ang="0">
                  <a:pos x="1084436" y="44092"/>
                </a:cxn>
                <a:cxn ang="0">
                  <a:pos x="361724" y="459583"/>
                </a:cxn>
                <a:cxn ang="0">
                  <a:pos x="277896" y="480598"/>
                </a:cxn>
                <a:cxn ang="0">
                  <a:pos x="226730" y="470319"/>
                </a:cxn>
                <a:cxn ang="0">
                  <a:pos x="16587" y="360222"/>
                </a:cxn>
                <a:cxn ang="0">
                  <a:pos x="-317" y="319335"/>
                </a:cxn>
                <a:cxn ang="0">
                  <a:pos x="5851" y="323218"/>
                </a:cxn>
              </a:cxnLst>
              <a:rect l="l" t="t" r="r" b="b"/>
              <a:pathLst>
                <a:path w="1114125" h="480877">
                  <a:moveTo>
                    <a:pt x="5851" y="323218"/>
                  </a:moveTo>
                  <a:lnTo>
                    <a:pt x="217365" y="433772"/>
                  </a:lnTo>
                  <a:cubicBezTo>
                    <a:pt x="256424" y="454558"/>
                    <a:pt x="325634" y="449533"/>
                    <a:pt x="372003" y="422808"/>
                  </a:cubicBezTo>
                  <a:lnTo>
                    <a:pt x="1095628" y="7318"/>
                  </a:lnTo>
                  <a:cubicBezTo>
                    <a:pt x="1099443" y="5056"/>
                    <a:pt x="1103097" y="2521"/>
                    <a:pt x="1106592" y="-220"/>
                  </a:cubicBezTo>
                  <a:lnTo>
                    <a:pt x="1113673" y="5262"/>
                  </a:lnTo>
                  <a:lnTo>
                    <a:pt x="1113673" y="11886"/>
                  </a:lnTo>
                  <a:cubicBezTo>
                    <a:pt x="1113673" y="18967"/>
                    <a:pt x="1106136" y="31530"/>
                    <a:pt x="1084436" y="44092"/>
                  </a:cubicBezTo>
                  <a:lnTo>
                    <a:pt x="361724" y="459583"/>
                  </a:lnTo>
                  <a:cubicBezTo>
                    <a:pt x="335981" y="473517"/>
                    <a:pt x="307156" y="480757"/>
                    <a:pt x="277896" y="480598"/>
                  </a:cubicBezTo>
                  <a:cubicBezTo>
                    <a:pt x="260285" y="481169"/>
                    <a:pt x="242765" y="477651"/>
                    <a:pt x="226730" y="470319"/>
                  </a:cubicBezTo>
                  <a:lnTo>
                    <a:pt x="16587" y="360222"/>
                  </a:lnTo>
                  <a:cubicBezTo>
                    <a:pt x="368" y="350172"/>
                    <a:pt x="-1002" y="340349"/>
                    <a:pt x="-317" y="319335"/>
                  </a:cubicBezTo>
                  <a:cubicBezTo>
                    <a:pt x="1671" y="320751"/>
                    <a:pt x="3726" y="322053"/>
                    <a:pt x="5851" y="323218"/>
                  </a:cubicBezTo>
                  <a:close/>
                </a:path>
              </a:pathLst>
            </a:custGeom>
            <a:solidFill>
              <a:srgbClr val="5A43D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853" name="ïşḻiďè"/>
            <p:cNvSpPr/>
            <p:nvPr/>
          </p:nvSpPr>
          <p:spPr>
            <a:xfrm>
              <a:off x="4576039" y="1288085"/>
              <a:ext cx="2587288" cy="3209733"/>
            </a:xfrm>
            <a:custGeom>
              <a:cxnLst>
                <a:cxn ang="0">
                  <a:pos x="-447" y="3016805"/>
                </a:cxn>
                <a:cxn ang="0">
                  <a:pos x="-447" y="1512908"/>
                </a:cxn>
                <a:cxn ang="0">
                  <a:pos x="149395" y="1251598"/>
                </a:cxn>
                <a:cxn ang="0">
                  <a:pos x="2282582" y="19974"/>
                </a:cxn>
                <a:cxn ang="0">
                  <a:pos x="2423972" y="15634"/>
                </a:cxn>
                <a:cxn ang="0">
                  <a:pos x="2507572" y="61317"/>
                </a:cxn>
                <a:cxn ang="0">
                  <a:pos x="2586834" y="193342"/>
                </a:cxn>
                <a:cxn ang="0">
                  <a:pos x="2586834" y="1691986"/>
                </a:cxn>
                <a:cxn ang="0">
                  <a:pos x="2437677" y="1951240"/>
                </a:cxn>
                <a:cxn ang="0">
                  <a:pos x="304947" y="3188803"/>
                </a:cxn>
                <a:cxn ang="0">
                  <a:pos x="71276" y="3143120"/>
                </a:cxn>
                <a:cxn ang="0">
                  <a:pos x="-447" y="3016805"/>
                </a:cxn>
              </a:cxnLst>
              <a:rect l="l" t="t" r="r" b="b"/>
              <a:pathLst>
                <a:path w="2587288" h="3209733">
                  <a:moveTo>
                    <a:pt x="-447" y="3016805"/>
                  </a:moveTo>
                  <a:lnTo>
                    <a:pt x="-447" y="1512908"/>
                  </a:lnTo>
                  <a:cubicBezTo>
                    <a:pt x="-1132" y="1405186"/>
                    <a:pt x="56087" y="1305413"/>
                    <a:pt x="149395" y="1251598"/>
                  </a:cubicBezTo>
                  <a:lnTo>
                    <a:pt x="2282582" y="19974"/>
                  </a:lnTo>
                  <a:cubicBezTo>
                    <a:pt x="2325936" y="-5312"/>
                    <a:pt x="2379156" y="-6957"/>
                    <a:pt x="2423972" y="15634"/>
                  </a:cubicBezTo>
                  <a:lnTo>
                    <a:pt x="2507572" y="61317"/>
                  </a:lnTo>
                  <a:cubicBezTo>
                    <a:pt x="2556568" y="87083"/>
                    <a:pt x="2587131" y="137997"/>
                    <a:pt x="2586834" y="193342"/>
                  </a:cubicBezTo>
                  <a:lnTo>
                    <a:pt x="2586834" y="1691986"/>
                  </a:lnTo>
                  <a:cubicBezTo>
                    <a:pt x="2586788" y="1798794"/>
                    <a:pt x="2529980" y="1897516"/>
                    <a:pt x="2437677" y="1951240"/>
                  </a:cubicBezTo>
                  <a:lnTo>
                    <a:pt x="304947" y="3188803"/>
                  </a:lnTo>
                  <a:cubicBezTo>
                    <a:pt x="223631" y="3236086"/>
                    <a:pt x="154877" y="3194514"/>
                    <a:pt x="71276" y="3143120"/>
                  </a:cubicBezTo>
                  <a:cubicBezTo>
                    <a:pt x="26872" y="3116509"/>
                    <a:pt x="-355" y="3068587"/>
                    <a:pt x="-447" y="3016805"/>
                  </a:cubicBezTo>
                  <a:close/>
                </a:path>
              </a:pathLst>
            </a:custGeom>
            <a:gradFill rotWithShape="1">
              <a:gsLst>
                <a:gs pos="0">
                  <a:srgbClr val="D5DFF9">
                    <a:alpha val="100000"/>
                  </a:srgbClr>
                </a:gs>
                <a:gs pos="50000">
                  <a:srgbClr val="E1E8FA">
                    <a:alpha val="100000"/>
                  </a:srgbClr>
                </a:gs>
                <a:gs pos="100000">
                  <a:srgbClr val="EEF2FC">
                    <a:alpha val="100000"/>
                  </a:srgbClr>
                </a:gs>
              </a:gsLst>
              <a:lin ang="0" scaled="1"/>
            </a:gra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854" name="íš1îdè"/>
            <p:cNvSpPr/>
            <p:nvPr/>
          </p:nvSpPr>
          <p:spPr>
            <a:xfrm>
              <a:off x="4605965" y="1320156"/>
              <a:ext cx="2354296" cy="3066041"/>
            </a:xfrm>
            <a:custGeom>
              <a:cxnLst>
                <a:cxn ang="0">
                  <a:pos x="36781" y="3065821"/>
                </a:cxn>
                <a:cxn ang="0">
                  <a:pos x="-451" y="2981536"/>
                </a:cxn>
                <a:cxn ang="0">
                  <a:pos x="-451" y="1477181"/>
                </a:cxn>
                <a:cxn ang="0">
                  <a:pos x="132488" y="1245110"/>
                </a:cxn>
                <a:cxn ang="0">
                  <a:pos x="2265675" y="15312"/>
                </a:cxn>
                <a:cxn ang="0">
                  <a:pos x="2323007" y="-220"/>
                </a:cxn>
                <a:cxn ang="0">
                  <a:pos x="2353844" y="3891"/>
                </a:cxn>
                <a:cxn ang="0">
                  <a:pos x="2321409" y="18282"/>
                </a:cxn>
                <a:cxn ang="0">
                  <a:pos x="188450" y="1248764"/>
                </a:cxn>
                <a:cxn ang="0">
                  <a:pos x="31756" y="1521723"/>
                </a:cxn>
                <a:cxn ang="0">
                  <a:pos x="31756" y="3025163"/>
                </a:cxn>
                <a:cxn ang="0">
                  <a:pos x="36781" y="3065821"/>
                </a:cxn>
              </a:cxnLst>
              <a:rect l="l" t="t" r="r" b="b"/>
              <a:pathLst>
                <a:path w="2354296" h="3066041">
                  <a:moveTo>
                    <a:pt x="36781" y="3065821"/>
                  </a:moveTo>
                  <a:cubicBezTo>
                    <a:pt x="13094" y="3044191"/>
                    <a:pt x="-428" y="3013606"/>
                    <a:pt x="-451" y="2981536"/>
                  </a:cubicBezTo>
                  <a:lnTo>
                    <a:pt x="-451" y="1477181"/>
                  </a:lnTo>
                  <a:cubicBezTo>
                    <a:pt x="-816" y="1381612"/>
                    <a:pt x="49870" y="1293146"/>
                    <a:pt x="132488" y="1245110"/>
                  </a:cubicBezTo>
                  <a:lnTo>
                    <a:pt x="2265675" y="15312"/>
                  </a:lnTo>
                  <a:cubicBezTo>
                    <a:pt x="2283080" y="5171"/>
                    <a:pt x="2302861" y="-197"/>
                    <a:pt x="2323007" y="-220"/>
                  </a:cubicBezTo>
                  <a:cubicBezTo>
                    <a:pt x="2333424" y="-220"/>
                    <a:pt x="2343793" y="1173"/>
                    <a:pt x="2353844" y="3891"/>
                  </a:cubicBezTo>
                  <a:cubicBezTo>
                    <a:pt x="2342560" y="7546"/>
                    <a:pt x="2331687" y="12366"/>
                    <a:pt x="2321409" y="18282"/>
                  </a:cubicBezTo>
                  <a:lnTo>
                    <a:pt x="188450" y="1248764"/>
                  </a:lnTo>
                  <a:cubicBezTo>
                    <a:pt x="77211" y="1309295"/>
                    <a:pt x="31756" y="1388327"/>
                    <a:pt x="31756" y="1521723"/>
                  </a:cubicBezTo>
                  <a:lnTo>
                    <a:pt x="31756" y="3025163"/>
                  </a:lnTo>
                  <a:cubicBezTo>
                    <a:pt x="31779" y="3038868"/>
                    <a:pt x="33469" y="3052528"/>
                    <a:pt x="36781" y="3065821"/>
                  </a:cubicBezTo>
                  <a:close/>
                </a:path>
              </a:pathLst>
            </a:custGeom>
            <a:solidFill>
              <a:srgbClr val="5A43D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855" name="ïŝḷídè"/>
            <p:cNvSpPr/>
            <p:nvPr/>
          </p:nvSpPr>
          <p:spPr>
            <a:xfrm>
              <a:off x="4845120" y="1546517"/>
              <a:ext cx="2123593" cy="2689839"/>
            </a:xfrm>
            <a:custGeom>
              <a:cxnLst>
                <a:cxn ang="0">
                  <a:pos x="2123593" y="0"/>
                </a:cxn>
                <a:cxn ang="0">
                  <a:pos x="2123593" y="1456387"/>
                </a:cxn>
                <a:cxn ang="0">
                  <a:pos x="0" y="2689839"/>
                </a:cxn>
                <a:cxn ang="0">
                  <a:pos x="0" y="1228198"/>
                </a:cxn>
                <a:cxn ang="0">
                  <a:pos x="2123593" y="0"/>
                </a:cxn>
              </a:cxnLst>
              <a:rect l="l" t="t" r="r" b="b"/>
              <a:pathLst>
                <a:path w="2123593" h="2689839">
                  <a:moveTo>
                    <a:pt x="2123593" y="0"/>
                  </a:moveTo>
                  <a:lnTo>
                    <a:pt x="2123593" y="1456387"/>
                  </a:lnTo>
                  <a:lnTo>
                    <a:pt x="0" y="2689839"/>
                  </a:lnTo>
                  <a:lnTo>
                    <a:pt x="0" y="1228198"/>
                  </a:lnTo>
                  <a:lnTo>
                    <a:pt x="2123593" y="0"/>
                  </a:lnTo>
                  <a:close/>
                </a:path>
              </a:pathLst>
            </a:custGeom>
            <a:solidFill>
              <a:srgbClr val="F7F9FF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856" name="íṧlîḍê"/>
            <p:cNvSpPr/>
            <p:nvPr/>
          </p:nvSpPr>
          <p:spPr>
            <a:xfrm>
              <a:off x="4304228" y="2122971"/>
              <a:ext cx="947702" cy="1319478"/>
            </a:xfrm>
            <a:custGeom>
              <a:cxnLst>
                <a:cxn ang="0">
                  <a:pos x="947250" y="39367"/>
                </a:cxn>
                <a:cxn ang="0">
                  <a:pos x="947250" y="742892"/>
                </a:cxn>
                <a:cxn ang="0">
                  <a:pos x="897683" y="829005"/>
                </a:cxn>
                <a:cxn ang="0">
                  <a:pos x="59164" y="1313934"/>
                </a:cxn>
                <a:cxn ang="0">
                  <a:pos x="4870" y="1299384"/>
                </a:cxn>
                <a:cxn ang="0">
                  <a:pos x="-452" y="1279443"/>
                </a:cxn>
                <a:cxn ang="0">
                  <a:pos x="-452" y="574777"/>
                </a:cxn>
                <a:cxn ang="0">
                  <a:pos x="49342" y="488892"/>
                </a:cxn>
                <a:cxn ang="0">
                  <a:pos x="887632" y="5105"/>
                </a:cxn>
                <a:cxn ang="0">
                  <a:pos x="941927" y="19655"/>
                </a:cxn>
                <a:cxn ang="0">
                  <a:pos x="947250" y="39367"/>
                </a:cxn>
              </a:cxnLst>
              <a:rect l="l" t="t" r="r" b="b"/>
              <a:pathLst>
                <a:path w="947701" h="1319478">
                  <a:moveTo>
                    <a:pt x="947250" y="39367"/>
                  </a:moveTo>
                  <a:lnTo>
                    <a:pt x="947250" y="742892"/>
                  </a:lnTo>
                  <a:cubicBezTo>
                    <a:pt x="947295" y="778387"/>
                    <a:pt x="928405" y="811211"/>
                    <a:pt x="897683" y="829005"/>
                  </a:cubicBezTo>
                  <a:lnTo>
                    <a:pt x="59164" y="1313934"/>
                  </a:lnTo>
                  <a:cubicBezTo>
                    <a:pt x="40160" y="1324898"/>
                    <a:pt x="15856" y="1318389"/>
                    <a:pt x="4870" y="1299384"/>
                  </a:cubicBezTo>
                  <a:cubicBezTo>
                    <a:pt x="1375" y="1293331"/>
                    <a:pt x="-475" y="1286456"/>
                    <a:pt x="-452" y="1279443"/>
                  </a:cubicBezTo>
                  <a:lnTo>
                    <a:pt x="-452" y="574777"/>
                  </a:lnTo>
                  <a:cubicBezTo>
                    <a:pt x="-316" y="539327"/>
                    <a:pt x="18643" y="506617"/>
                    <a:pt x="49342" y="488892"/>
                  </a:cubicBezTo>
                  <a:lnTo>
                    <a:pt x="887632" y="5105"/>
                  </a:lnTo>
                  <a:cubicBezTo>
                    <a:pt x="906637" y="-5859"/>
                    <a:pt x="930941" y="651"/>
                    <a:pt x="941927" y="19655"/>
                  </a:cubicBezTo>
                  <a:cubicBezTo>
                    <a:pt x="945377" y="25639"/>
                    <a:pt x="947227" y="32446"/>
                    <a:pt x="947250" y="39367"/>
                  </a:cubicBezTo>
                  <a:close/>
                </a:path>
              </a:pathLst>
            </a:custGeom>
            <a:gradFill rotWithShape="1">
              <a:gsLst>
                <a:gs pos="0">
                  <a:srgbClr val="EEF2FC">
                    <a:alpha val="100000"/>
                  </a:srgbClr>
                </a:gs>
                <a:gs pos="36000">
                  <a:srgbClr val="E9EEFB">
                    <a:alpha val="100000"/>
                  </a:srgbClr>
                </a:gs>
                <a:gs pos="75999">
                  <a:srgbClr val="DCE4FA">
                    <a:alpha val="100000"/>
                  </a:srgbClr>
                </a:gs>
                <a:gs pos="100000">
                  <a:srgbClr val="D0DBF8">
                    <a:alpha val="100000"/>
                  </a:srgbClr>
                </a:gs>
              </a:gsLst>
              <a:lin ang="0" scaled="1"/>
            </a:gra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857" name="iṩļïḓé"/>
            <p:cNvSpPr/>
            <p:nvPr/>
          </p:nvSpPr>
          <p:spPr>
            <a:xfrm>
              <a:off x="4941734" y="2857477"/>
              <a:ext cx="841324" cy="526577"/>
            </a:xfrm>
            <a:custGeom>
              <a:cxnLst>
                <a:cxn ang="0">
                  <a:pos x="840813" y="21862"/>
                </a:cxn>
                <a:cxn ang="0">
                  <a:pos x="840813" y="27801"/>
                </a:cxn>
                <a:cxn ang="0">
                  <a:pos x="815003" y="73485"/>
                </a:cxn>
                <a:cxn ang="0">
                  <a:pos x="30618" y="523466"/>
                </a:cxn>
                <a:cxn ang="0">
                  <a:pos x="2431" y="516294"/>
                </a:cxn>
                <a:cxn ang="0">
                  <a:pos x="-446" y="505649"/>
                </a:cxn>
                <a:cxn ang="0">
                  <a:pos x="-446" y="499482"/>
                </a:cxn>
                <a:cxn ang="0">
                  <a:pos x="25364" y="453799"/>
                </a:cxn>
                <a:cxn ang="0">
                  <a:pos x="809064" y="3132"/>
                </a:cxn>
                <a:cxn ang="0">
                  <a:pos x="837524" y="9094"/>
                </a:cxn>
                <a:cxn ang="0">
                  <a:pos x="840813" y="21862"/>
                </a:cxn>
              </a:cxnLst>
              <a:rect l="l" t="t" r="r" b="b"/>
              <a:pathLst>
                <a:path w="841324" h="526577">
                  <a:moveTo>
                    <a:pt x="840813" y="21862"/>
                  </a:moveTo>
                  <a:lnTo>
                    <a:pt x="840813" y="27801"/>
                  </a:lnTo>
                  <a:cubicBezTo>
                    <a:pt x="841156" y="46600"/>
                    <a:pt x="831288" y="64097"/>
                    <a:pt x="815003" y="73485"/>
                  </a:cubicBezTo>
                  <a:lnTo>
                    <a:pt x="30618" y="523466"/>
                  </a:lnTo>
                  <a:cubicBezTo>
                    <a:pt x="20865" y="529268"/>
                    <a:pt x="8233" y="526070"/>
                    <a:pt x="2431" y="516294"/>
                  </a:cubicBezTo>
                  <a:cubicBezTo>
                    <a:pt x="536" y="513073"/>
                    <a:pt x="-469" y="509395"/>
                    <a:pt x="-446" y="505649"/>
                  </a:cubicBezTo>
                  <a:lnTo>
                    <a:pt x="-446" y="499482"/>
                  </a:lnTo>
                  <a:cubicBezTo>
                    <a:pt x="-743" y="480707"/>
                    <a:pt x="9124" y="463232"/>
                    <a:pt x="25364" y="453799"/>
                  </a:cubicBezTo>
                  <a:lnTo>
                    <a:pt x="809064" y="3132"/>
                  </a:lnTo>
                  <a:cubicBezTo>
                    <a:pt x="818565" y="-3081"/>
                    <a:pt x="831312" y="-408"/>
                    <a:pt x="837524" y="9094"/>
                  </a:cubicBezTo>
                  <a:cubicBezTo>
                    <a:pt x="839992" y="12863"/>
                    <a:pt x="841156" y="17363"/>
                    <a:pt x="840813" y="21862"/>
                  </a:cubicBezTo>
                  <a:close/>
                </a:path>
              </a:pathLst>
            </a:custGeom>
            <a:solidFill>
              <a:srgbClr val="33E7D2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858" name="iṥļiḑe"/>
            <p:cNvSpPr/>
            <p:nvPr/>
          </p:nvSpPr>
          <p:spPr>
            <a:xfrm>
              <a:off x="4941734" y="3350401"/>
              <a:ext cx="841324" cy="526577"/>
            </a:xfrm>
            <a:custGeom>
              <a:cxnLst>
                <a:cxn ang="0">
                  <a:pos x="840813" y="21862"/>
                </a:cxn>
                <a:cxn ang="0">
                  <a:pos x="840813" y="27801"/>
                </a:cxn>
                <a:cxn ang="0">
                  <a:pos x="815003" y="73484"/>
                </a:cxn>
                <a:cxn ang="0">
                  <a:pos x="30618" y="523466"/>
                </a:cxn>
                <a:cxn ang="0">
                  <a:pos x="2431" y="516294"/>
                </a:cxn>
                <a:cxn ang="0">
                  <a:pos x="-446" y="505649"/>
                </a:cxn>
                <a:cxn ang="0">
                  <a:pos x="-446" y="499482"/>
                </a:cxn>
                <a:cxn ang="0">
                  <a:pos x="25364" y="453798"/>
                </a:cxn>
                <a:cxn ang="0">
                  <a:pos x="809064" y="3132"/>
                </a:cxn>
                <a:cxn ang="0">
                  <a:pos x="837524" y="9093"/>
                </a:cxn>
                <a:cxn ang="0">
                  <a:pos x="840813" y="21862"/>
                </a:cxn>
              </a:cxnLst>
              <a:rect l="l" t="t" r="r" b="b"/>
              <a:pathLst>
                <a:path w="841324" h="526577">
                  <a:moveTo>
                    <a:pt x="840813" y="21862"/>
                  </a:moveTo>
                  <a:lnTo>
                    <a:pt x="840813" y="27801"/>
                  </a:lnTo>
                  <a:cubicBezTo>
                    <a:pt x="841156" y="46599"/>
                    <a:pt x="831288" y="64097"/>
                    <a:pt x="815003" y="73484"/>
                  </a:cubicBezTo>
                  <a:lnTo>
                    <a:pt x="30618" y="523466"/>
                  </a:lnTo>
                  <a:cubicBezTo>
                    <a:pt x="20865" y="529268"/>
                    <a:pt x="8233" y="526070"/>
                    <a:pt x="2431" y="516294"/>
                  </a:cubicBezTo>
                  <a:cubicBezTo>
                    <a:pt x="536" y="513073"/>
                    <a:pt x="-469" y="509396"/>
                    <a:pt x="-446" y="505649"/>
                  </a:cubicBezTo>
                  <a:lnTo>
                    <a:pt x="-446" y="499482"/>
                  </a:lnTo>
                  <a:cubicBezTo>
                    <a:pt x="-743" y="480706"/>
                    <a:pt x="9124" y="463233"/>
                    <a:pt x="25364" y="453798"/>
                  </a:cubicBezTo>
                  <a:lnTo>
                    <a:pt x="809064" y="3132"/>
                  </a:lnTo>
                  <a:cubicBezTo>
                    <a:pt x="818565" y="-3081"/>
                    <a:pt x="831312" y="-408"/>
                    <a:pt x="837524" y="9093"/>
                  </a:cubicBezTo>
                  <a:cubicBezTo>
                    <a:pt x="839992" y="12862"/>
                    <a:pt x="841156" y="17362"/>
                    <a:pt x="840813" y="21862"/>
                  </a:cubicBezTo>
                  <a:close/>
                </a:path>
              </a:pathLst>
            </a:custGeom>
            <a:solidFill>
              <a:srgbClr val="5A43D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859" name="iŝľîdê"/>
            <p:cNvSpPr/>
            <p:nvPr/>
          </p:nvSpPr>
          <p:spPr>
            <a:xfrm>
              <a:off x="4938994" y="3233618"/>
              <a:ext cx="462099" cy="310850"/>
            </a:xfrm>
            <a:custGeom>
              <a:cxnLst>
                <a:cxn ang="0">
                  <a:pos x="461640" y="20553"/>
                </a:cxn>
                <a:cxn ang="0">
                  <a:pos x="461640" y="26492"/>
                </a:cxn>
                <a:cxn ang="0">
                  <a:pos x="435829" y="72176"/>
                </a:cxn>
                <a:cxn ang="0">
                  <a:pos x="30617" y="307902"/>
                </a:cxn>
                <a:cxn ang="0">
                  <a:pos x="2271" y="300113"/>
                </a:cxn>
                <a:cxn ang="0">
                  <a:pos x="-448" y="289857"/>
                </a:cxn>
                <a:cxn ang="0">
                  <a:pos x="-448" y="283689"/>
                </a:cxn>
                <a:cxn ang="0">
                  <a:pos x="25363" y="238006"/>
                </a:cxn>
                <a:cxn ang="0">
                  <a:pos x="430576" y="2508"/>
                </a:cxn>
                <a:cxn ang="0">
                  <a:pos x="458922" y="10297"/>
                </a:cxn>
                <a:cxn ang="0">
                  <a:pos x="461640" y="20553"/>
                </a:cxn>
              </a:cxnLst>
              <a:rect l="l" t="t" r="r" b="b"/>
              <a:pathLst>
                <a:path w="462099" h="310850">
                  <a:moveTo>
                    <a:pt x="461640" y="20553"/>
                  </a:moveTo>
                  <a:lnTo>
                    <a:pt x="461640" y="26492"/>
                  </a:lnTo>
                  <a:cubicBezTo>
                    <a:pt x="461937" y="45268"/>
                    <a:pt x="452069" y="62742"/>
                    <a:pt x="435829" y="72176"/>
                  </a:cubicBezTo>
                  <a:lnTo>
                    <a:pt x="30617" y="307902"/>
                  </a:lnTo>
                  <a:cubicBezTo>
                    <a:pt x="20635" y="313590"/>
                    <a:pt x="7958" y="310095"/>
                    <a:pt x="2271" y="300113"/>
                  </a:cubicBezTo>
                  <a:cubicBezTo>
                    <a:pt x="489" y="296983"/>
                    <a:pt x="-448" y="293443"/>
                    <a:pt x="-448" y="289857"/>
                  </a:cubicBezTo>
                  <a:lnTo>
                    <a:pt x="-448" y="283689"/>
                  </a:lnTo>
                  <a:cubicBezTo>
                    <a:pt x="-699" y="264914"/>
                    <a:pt x="9146" y="247463"/>
                    <a:pt x="25363" y="238006"/>
                  </a:cubicBezTo>
                  <a:lnTo>
                    <a:pt x="430576" y="2508"/>
                  </a:lnTo>
                  <a:cubicBezTo>
                    <a:pt x="440557" y="-3179"/>
                    <a:pt x="453234" y="316"/>
                    <a:pt x="458922" y="10297"/>
                  </a:cubicBezTo>
                  <a:cubicBezTo>
                    <a:pt x="460704" y="13426"/>
                    <a:pt x="461640" y="16967"/>
                    <a:pt x="461640" y="20553"/>
                  </a:cubicBezTo>
                  <a:close/>
                </a:path>
              </a:pathLst>
            </a:custGeom>
            <a:solidFill>
              <a:srgbClr val="CD86FF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860" name="íṡliḋe"/>
            <p:cNvSpPr/>
            <p:nvPr/>
          </p:nvSpPr>
          <p:spPr>
            <a:xfrm>
              <a:off x="4939051" y="3631329"/>
              <a:ext cx="63353" cy="87437"/>
            </a:xfrm>
            <a:custGeom>
              <a:cxnLst>
                <a:cxn ang="0">
                  <a:pos x="19596" y="87214"/>
                </a:cxn>
                <a:cxn ang="0">
                  <a:pos x="10916" y="84930"/>
                </a:cxn>
                <a:cxn ang="0">
                  <a:pos x="-276" y="59347"/>
                </a:cxn>
                <a:cxn ang="0">
                  <a:pos x="28732" y="3842"/>
                </a:cxn>
                <a:cxn ang="0">
                  <a:pos x="51574" y="2015"/>
                </a:cxn>
                <a:cxn ang="0">
                  <a:pos x="62767" y="26912"/>
                </a:cxn>
                <a:cxn ang="0">
                  <a:pos x="32844" y="83331"/>
                </a:cxn>
                <a:cxn ang="0">
                  <a:pos x="19596" y="87214"/>
                </a:cxn>
                <a:cxn ang="0">
                  <a:pos x="42437" y="6583"/>
                </a:cxn>
                <a:cxn ang="0">
                  <a:pos x="32159" y="9781"/>
                </a:cxn>
                <a:cxn ang="0">
                  <a:pos x="6348" y="59347"/>
                </a:cxn>
                <a:cxn ang="0">
                  <a:pos x="14114" y="78991"/>
                </a:cxn>
                <a:cxn ang="0">
                  <a:pos x="29190" y="77392"/>
                </a:cxn>
                <a:cxn ang="0">
                  <a:pos x="55457" y="26912"/>
                </a:cxn>
                <a:cxn ang="0">
                  <a:pos x="47920" y="7953"/>
                </a:cxn>
                <a:cxn ang="0">
                  <a:pos x="42666" y="6583"/>
                </a:cxn>
              </a:cxnLst>
              <a:rect l="l" t="t" r="r" b="b"/>
              <a:pathLst>
                <a:path w="63353" h="87437">
                  <a:moveTo>
                    <a:pt x="19596" y="87214"/>
                  </a:moveTo>
                  <a:cubicBezTo>
                    <a:pt x="16558" y="87283"/>
                    <a:pt x="13543" y="86483"/>
                    <a:pt x="10916" y="84930"/>
                  </a:cubicBezTo>
                  <a:cubicBezTo>
                    <a:pt x="2876" y="79014"/>
                    <a:pt x="-1396" y="69261"/>
                    <a:pt x="-276" y="59347"/>
                  </a:cubicBezTo>
                  <a:cubicBezTo>
                    <a:pt x="-117" y="37260"/>
                    <a:pt x="10688" y="16588"/>
                    <a:pt x="28732" y="3842"/>
                  </a:cubicBezTo>
                  <a:cubicBezTo>
                    <a:pt x="35471" y="-817"/>
                    <a:pt x="44174" y="-1526"/>
                    <a:pt x="51574" y="2015"/>
                  </a:cubicBezTo>
                  <a:cubicBezTo>
                    <a:pt x="59477" y="7725"/>
                    <a:pt x="63726" y="17205"/>
                    <a:pt x="62767" y="26912"/>
                  </a:cubicBezTo>
                  <a:cubicBezTo>
                    <a:pt x="62698" y="49502"/>
                    <a:pt x="51506" y="70608"/>
                    <a:pt x="32844" y="83331"/>
                  </a:cubicBezTo>
                  <a:cubicBezTo>
                    <a:pt x="28824" y="85707"/>
                    <a:pt x="24256" y="87031"/>
                    <a:pt x="19596" y="87214"/>
                  </a:cubicBezTo>
                  <a:close/>
                  <a:moveTo>
                    <a:pt x="42437" y="6583"/>
                  </a:moveTo>
                  <a:cubicBezTo>
                    <a:pt x="38806" y="6811"/>
                    <a:pt x="35288" y="7908"/>
                    <a:pt x="32159" y="9781"/>
                  </a:cubicBezTo>
                  <a:cubicBezTo>
                    <a:pt x="15896" y="21019"/>
                    <a:pt x="6234" y="39566"/>
                    <a:pt x="6348" y="59347"/>
                  </a:cubicBezTo>
                  <a:cubicBezTo>
                    <a:pt x="5571" y="66771"/>
                    <a:pt x="8472" y="74103"/>
                    <a:pt x="14114" y="78991"/>
                  </a:cubicBezTo>
                  <a:cubicBezTo>
                    <a:pt x="19071" y="81161"/>
                    <a:pt x="24804" y="80544"/>
                    <a:pt x="29190" y="77392"/>
                  </a:cubicBezTo>
                  <a:cubicBezTo>
                    <a:pt x="45613" y="65835"/>
                    <a:pt x="55411" y="47013"/>
                    <a:pt x="55457" y="26912"/>
                  </a:cubicBezTo>
                  <a:cubicBezTo>
                    <a:pt x="56394" y="19717"/>
                    <a:pt x="53538" y="12545"/>
                    <a:pt x="47920" y="7953"/>
                  </a:cubicBezTo>
                  <a:cubicBezTo>
                    <a:pt x="46321" y="7063"/>
                    <a:pt x="44493" y="6583"/>
                    <a:pt x="42666" y="6583"/>
                  </a:cubicBezTo>
                  <a:close/>
                </a:path>
              </a:pathLst>
            </a:custGeom>
            <a:solidFill>
              <a:srgbClr val="5A43D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861" name="islíḓè"/>
            <p:cNvSpPr/>
            <p:nvPr/>
          </p:nvSpPr>
          <p:spPr>
            <a:xfrm>
              <a:off x="5040469" y="3570113"/>
              <a:ext cx="63559" cy="87438"/>
            </a:xfrm>
            <a:custGeom>
              <a:cxnLst>
                <a:cxn ang="0">
                  <a:pos x="19596" y="87214"/>
                </a:cxn>
                <a:cxn ang="0">
                  <a:pos x="10916" y="84930"/>
                </a:cxn>
                <a:cxn ang="0">
                  <a:pos x="-276" y="59347"/>
                </a:cxn>
                <a:cxn ang="0">
                  <a:pos x="28961" y="3842"/>
                </a:cxn>
                <a:cxn ang="0">
                  <a:pos x="51803" y="2015"/>
                </a:cxn>
                <a:cxn ang="0">
                  <a:pos x="62995" y="26912"/>
                </a:cxn>
                <a:cxn ang="0">
                  <a:pos x="33072" y="83331"/>
                </a:cxn>
                <a:cxn ang="0">
                  <a:pos x="19596" y="87214"/>
                </a:cxn>
                <a:cxn ang="0">
                  <a:pos x="42437" y="6583"/>
                </a:cxn>
                <a:cxn ang="0">
                  <a:pos x="32159" y="9781"/>
                </a:cxn>
                <a:cxn ang="0">
                  <a:pos x="6348" y="59347"/>
                </a:cxn>
                <a:cxn ang="0">
                  <a:pos x="14114" y="78991"/>
                </a:cxn>
                <a:cxn ang="0">
                  <a:pos x="29190" y="77392"/>
                </a:cxn>
                <a:cxn ang="0">
                  <a:pos x="55686" y="26912"/>
                </a:cxn>
                <a:cxn ang="0">
                  <a:pos x="47919" y="7953"/>
                </a:cxn>
                <a:cxn ang="0">
                  <a:pos x="42666" y="6583"/>
                </a:cxn>
              </a:cxnLst>
              <a:rect l="l" t="t" r="r" b="b"/>
              <a:pathLst>
                <a:path w="63559" h="87438">
                  <a:moveTo>
                    <a:pt x="19596" y="87214"/>
                  </a:moveTo>
                  <a:cubicBezTo>
                    <a:pt x="16558" y="87283"/>
                    <a:pt x="13543" y="86484"/>
                    <a:pt x="10916" y="84930"/>
                  </a:cubicBezTo>
                  <a:cubicBezTo>
                    <a:pt x="2876" y="79014"/>
                    <a:pt x="-1396" y="69261"/>
                    <a:pt x="-276" y="59347"/>
                  </a:cubicBezTo>
                  <a:cubicBezTo>
                    <a:pt x="-345" y="37145"/>
                    <a:pt x="10619" y="16336"/>
                    <a:pt x="28961" y="3842"/>
                  </a:cubicBezTo>
                  <a:cubicBezTo>
                    <a:pt x="35700" y="-818"/>
                    <a:pt x="44402" y="-1525"/>
                    <a:pt x="51803" y="2015"/>
                  </a:cubicBezTo>
                  <a:cubicBezTo>
                    <a:pt x="59615" y="7794"/>
                    <a:pt x="63863" y="17227"/>
                    <a:pt x="62995" y="26912"/>
                  </a:cubicBezTo>
                  <a:cubicBezTo>
                    <a:pt x="62927" y="49502"/>
                    <a:pt x="51734" y="70608"/>
                    <a:pt x="33072" y="83331"/>
                  </a:cubicBezTo>
                  <a:cubicBezTo>
                    <a:pt x="28984" y="85752"/>
                    <a:pt x="24347" y="87077"/>
                    <a:pt x="19596" y="87214"/>
                  </a:cubicBezTo>
                  <a:close/>
                  <a:moveTo>
                    <a:pt x="42437" y="6583"/>
                  </a:moveTo>
                  <a:cubicBezTo>
                    <a:pt x="38806" y="6812"/>
                    <a:pt x="35288" y="7908"/>
                    <a:pt x="32159" y="9781"/>
                  </a:cubicBezTo>
                  <a:cubicBezTo>
                    <a:pt x="15896" y="21019"/>
                    <a:pt x="6234" y="39566"/>
                    <a:pt x="6348" y="59347"/>
                  </a:cubicBezTo>
                  <a:cubicBezTo>
                    <a:pt x="5571" y="66771"/>
                    <a:pt x="8472" y="74103"/>
                    <a:pt x="14114" y="78991"/>
                  </a:cubicBezTo>
                  <a:cubicBezTo>
                    <a:pt x="19070" y="81161"/>
                    <a:pt x="24804" y="80545"/>
                    <a:pt x="29190" y="77392"/>
                  </a:cubicBezTo>
                  <a:cubicBezTo>
                    <a:pt x="45590" y="65766"/>
                    <a:pt x="55434" y="47013"/>
                    <a:pt x="55686" y="26912"/>
                  </a:cubicBezTo>
                  <a:cubicBezTo>
                    <a:pt x="56463" y="19694"/>
                    <a:pt x="53561" y="12545"/>
                    <a:pt x="47919" y="7953"/>
                  </a:cubicBezTo>
                  <a:cubicBezTo>
                    <a:pt x="46321" y="7063"/>
                    <a:pt x="44493" y="6583"/>
                    <a:pt x="42666" y="6583"/>
                  </a:cubicBezTo>
                  <a:close/>
                </a:path>
              </a:pathLst>
            </a:custGeom>
            <a:solidFill>
              <a:srgbClr val="5A43D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862" name="i$ļidé"/>
            <p:cNvSpPr/>
            <p:nvPr/>
          </p:nvSpPr>
          <p:spPr>
            <a:xfrm>
              <a:off x="5141941" y="3512646"/>
              <a:ext cx="63537" cy="87340"/>
            </a:xfrm>
            <a:custGeom>
              <a:cxnLst>
                <a:cxn ang="0">
                  <a:pos x="19540" y="87120"/>
                </a:cxn>
                <a:cxn ang="0">
                  <a:pos x="11089" y="85064"/>
                </a:cxn>
                <a:cxn ang="0">
                  <a:pos x="-332" y="59253"/>
                </a:cxn>
                <a:cxn ang="0">
                  <a:pos x="28906" y="3976"/>
                </a:cxn>
                <a:cxn ang="0">
                  <a:pos x="51747" y="1920"/>
                </a:cxn>
                <a:cxn ang="0">
                  <a:pos x="62939" y="26818"/>
                </a:cxn>
                <a:cxn ang="0">
                  <a:pos x="33017" y="83237"/>
                </a:cxn>
                <a:cxn ang="0">
                  <a:pos x="19540" y="87120"/>
                </a:cxn>
                <a:cxn ang="0">
                  <a:pos x="42382" y="6489"/>
                </a:cxn>
                <a:cxn ang="0">
                  <a:pos x="31875" y="9915"/>
                </a:cxn>
                <a:cxn ang="0">
                  <a:pos x="6064" y="59253"/>
                </a:cxn>
                <a:cxn ang="0">
                  <a:pos x="14059" y="79125"/>
                </a:cxn>
                <a:cxn ang="0">
                  <a:pos x="28906" y="77298"/>
                </a:cxn>
                <a:cxn ang="0">
                  <a:pos x="55402" y="26818"/>
                </a:cxn>
                <a:cxn ang="0">
                  <a:pos x="47864" y="7859"/>
                </a:cxn>
                <a:cxn ang="0">
                  <a:pos x="42839" y="6489"/>
                </a:cxn>
              </a:cxnLst>
              <a:rect l="l" t="t" r="r" b="b"/>
              <a:pathLst>
                <a:path w="63537" h="87340">
                  <a:moveTo>
                    <a:pt x="19540" y="87120"/>
                  </a:moveTo>
                  <a:cubicBezTo>
                    <a:pt x="16594" y="87143"/>
                    <a:pt x="13693" y="86435"/>
                    <a:pt x="11089" y="85064"/>
                  </a:cubicBezTo>
                  <a:cubicBezTo>
                    <a:pt x="3071" y="79011"/>
                    <a:pt x="-1246" y="69258"/>
                    <a:pt x="-332" y="59253"/>
                  </a:cubicBezTo>
                  <a:cubicBezTo>
                    <a:pt x="-58" y="37188"/>
                    <a:pt x="10837" y="16631"/>
                    <a:pt x="28906" y="3976"/>
                  </a:cubicBezTo>
                  <a:cubicBezTo>
                    <a:pt x="35598" y="-752"/>
                    <a:pt x="44323" y="-1552"/>
                    <a:pt x="51747" y="1920"/>
                  </a:cubicBezTo>
                  <a:cubicBezTo>
                    <a:pt x="59673" y="7608"/>
                    <a:pt x="63945" y="17110"/>
                    <a:pt x="62939" y="26818"/>
                  </a:cubicBezTo>
                  <a:cubicBezTo>
                    <a:pt x="62871" y="49408"/>
                    <a:pt x="51679" y="70514"/>
                    <a:pt x="33017" y="83237"/>
                  </a:cubicBezTo>
                  <a:cubicBezTo>
                    <a:pt x="28974" y="85795"/>
                    <a:pt x="24315" y="87120"/>
                    <a:pt x="19540" y="87120"/>
                  </a:cubicBezTo>
                  <a:close/>
                  <a:moveTo>
                    <a:pt x="42382" y="6489"/>
                  </a:moveTo>
                  <a:cubicBezTo>
                    <a:pt x="38636" y="6695"/>
                    <a:pt x="35004" y="7859"/>
                    <a:pt x="31875" y="9915"/>
                  </a:cubicBezTo>
                  <a:cubicBezTo>
                    <a:pt x="15657" y="21085"/>
                    <a:pt x="5996" y="39564"/>
                    <a:pt x="6064" y="59253"/>
                  </a:cubicBezTo>
                  <a:cubicBezTo>
                    <a:pt x="5264" y="66791"/>
                    <a:pt x="8257" y="74238"/>
                    <a:pt x="14059" y="79125"/>
                  </a:cubicBezTo>
                  <a:cubicBezTo>
                    <a:pt x="18992" y="81044"/>
                    <a:pt x="24589" y="80359"/>
                    <a:pt x="28906" y="77298"/>
                  </a:cubicBezTo>
                  <a:cubicBezTo>
                    <a:pt x="45488" y="65832"/>
                    <a:pt x="55379" y="46965"/>
                    <a:pt x="55402" y="26818"/>
                  </a:cubicBezTo>
                  <a:cubicBezTo>
                    <a:pt x="56293" y="19623"/>
                    <a:pt x="53438" y="12473"/>
                    <a:pt x="47864" y="7859"/>
                  </a:cubicBezTo>
                  <a:cubicBezTo>
                    <a:pt x="46311" y="7037"/>
                    <a:pt x="44598" y="6580"/>
                    <a:pt x="42839" y="6489"/>
                  </a:cubicBezTo>
                  <a:close/>
                </a:path>
              </a:pathLst>
            </a:custGeom>
            <a:solidFill>
              <a:srgbClr val="5A43D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863" name="ïṥ1íḍé"/>
            <p:cNvSpPr/>
            <p:nvPr/>
          </p:nvSpPr>
          <p:spPr>
            <a:xfrm>
              <a:off x="6398583" y="1463076"/>
              <a:ext cx="947702" cy="1083222"/>
            </a:xfrm>
            <a:custGeom>
              <a:cxnLst>
                <a:cxn ang="0">
                  <a:pos x="887633" y="5102"/>
                </a:cxn>
                <a:cxn ang="0">
                  <a:pos x="49342" y="489118"/>
                </a:cxn>
                <a:cxn ang="0">
                  <a:pos x="-453" y="575232"/>
                </a:cxn>
                <a:cxn ang="0">
                  <a:pos x="-453" y="931791"/>
                </a:cxn>
                <a:cxn ang="0">
                  <a:pos x="397907" y="702003"/>
                </a:cxn>
                <a:cxn ang="0">
                  <a:pos x="452202" y="716553"/>
                </a:cxn>
                <a:cxn ang="0">
                  <a:pos x="457523" y="736266"/>
                </a:cxn>
                <a:cxn ang="0">
                  <a:pos x="457523" y="1083002"/>
                </a:cxn>
                <a:cxn ang="0">
                  <a:pos x="897683" y="829003"/>
                </a:cxn>
                <a:cxn ang="0">
                  <a:pos x="947249" y="742889"/>
                </a:cxn>
                <a:cxn ang="0">
                  <a:pos x="947249" y="39594"/>
                </a:cxn>
                <a:cxn ang="0">
                  <a:pos x="907573" y="-220"/>
                </a:cxn>
                <a:cxn ang="0">
                  <a:pos x="887633" y="5102"/>
                </a:cxn>
              </a:cxnLst>
              <a:rect l="l" t="t" r="r" b="b"/>
              <a:pathLst>
                <a:path w="947701" h="1083222">
                  <a:moveTo>
                    <a:pt x="887633" y="5102"/>
                  </a:moveTo>
                  <a:lnTo>
                    <a:pt x="49342" y="489118"/>
                  </a:lnTo>
                  <a:cubicBezTo>
                    <a:pt x="18575" y="506889"/>
                    <a:pt x="-407" y="539690"/>
                    <a:pt x="-453" y="575232"/>
                  </a:cubicBezTo>
                  <a:lnTo>
                    <a:pt x="-453" y="931791"/>
                  </a:lnTo>
                  <a:lnTo>
                    <a:pt x="397907" y="702003"/>
                  </a:lnTo>
                  <a:cubicBezTo>
                    <a:pt x="416912" y="691039"/>
                    <a:pt x="441215" y="697549"/>
                    <a:pt x="452202" y="716553"/>
                  </a:cubicBezTo>
                  <a:cubicBezTo>
                    <a:pt x="455651" y="722537"/>
                    <a:pt x="457501" y="729344"/>
                    <a:pt x="457523" y="736266"/>
                  </a:cubicBezTo>
                  <a:lnTo>
                    <a:pt x="457523" y="1083002"/>
                  </a:lnTo>
                  <a:lnTo>
                    <a:pt x="897683" y="829003"/>
                  </a:lnTo>
                  <a:cubicBezTo>
                    <a:pt x="928336" y="811140"/>
                    <a:pt x="947205" y="778363"/>
                    <a:pt x="947249" y="742889"/>
                  </a:cubicBezTo>
                  <a:lnTo>
                    <a:pt x="947249" y="39594"/>
                  </a:lnTo>
                  <a:cubicBezTo>
                    <a:pt x="947295" y="17642"/>
                    <a:pt x="929524" y="-174"/>
                    <a:pt x="907573" y="-220"/>
                  </a:cubicBezTo>
                  <a:cubicBezTo>
                    <a:pt x="900585" y="-242"/>
                    <a:pt x="893686" y="1608"/>
                    <a:pt x="887633" y="5102"/>
                  </a:cubicBezTo>
                  <a:close/>
                </a:path>
              </a:pathLst>
            </a:custGeom>
            <a:gradFill rotWithShape="1">
              <a:gsLst>
                <a:gs pos="0">
                  <a:srgbClr val="EEF2FC">
                    <a:alpha val="100000"/>
                  </a:srgbClr>
                </a:gs>
                <a:gs pos="36000">
                  <a:srgbClr val="E9EEFB">
                    <a:alpha val="100000"/>
                  </a:srgbClr>
                </a:gs>
                <a:gs pos="75999">
                  <a:srgbClr val="DCE4FA">
                    <a:alpha val="100000"/>
                  </a:srgbClr>
                </a:gs>
                <a:gs pos="100000">
                  <a:srgbClr val="D0DBF8">
                    <a:alpha val="100000"/>
                  </a:srgbClr>
                </a:gs>
              </a:gsLst>
              <a:lin ang="0" scaled="1"/>
            </a:gra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864" name="ïš1ïḍè"/>
            <p:cNvSpPr/>
            <p:nvPr/>
          </p:nvSpPr>
          <p:spPr>
            <a:xfrm>
              <a:off x="6588101" y="1731157"/>
              <a:ext cx="613985" cy="749357"/>
            </a:xfrm>
            <a:custGeom>
              <a:cxnLst>
                <a:cxn ang="0">
                  <a:pos x="254530" y="749137"/>
                </a:cxn>
                <a:cxn ang="0">
                  <a:pos x="252086" y="744958"/>
                </a:cxn>
                <a:cxn ang="0">
                  <a:pos x="254530" y="742513"/>
                </a:cxn>
                <a:cxn ang="0">
                  <a:pos x="525203" y="517979"/>
                </a:cxn>
                <a:cxn ang="0">
                  <a:pos x="592129" y="143832"/>
                </a:cxn>
                <a:cxn ang="0">
                  <a:pos x="592129" y="142462"/>
                </a:cxn>
                <a:cxn ang="0">
                  <a:pos x="588475" y="131041"/>
                </a:cxn>
                <a:cxn ang="0">
                  <a:pos x="565633" y="85357"/>
                </a:cxn>
                <a:cxn ang="0">
                  <a:pos x="565633" y="83987"/>
                </a:cxn>
                <a:cxn ang="0">
                  <a:pos x="509900" y="30994"/>
                </a:cxn>
                <a:cxn ang="0">
                  <a:pos x="78191" y="259411"/>
                </a:cxn>
                <a:cxn ang="0">
                  <a:pos x="7154" y="526659"/>
                </a:cxn>
                <a:cxn ang="0">
                  <a:pos x="7154" y="572343"/>
                </a:cxn>
                <a:cxn ang="0">
                  <a:pos x="3955" y="575997"/>
                </a:cxn>
                <a:cxn ang="0">
                  <a:pos x="301" y="572822"/>
                </a:cxn>
                <a:cxn ang="0">
                  <a:pos x="301" y="572799"/>
                </a:cxn>
                <a:cxn ang="0">
                  <a:pos x="301" y="525517"/>
                </a:cxn>
                <a:cxn ang="0">
                  <a:pos x="72025" y="255528"/>
                </a:cxn>
                <a:cxn ang="0">
                  <a:pos x="512412" y="23000"/>
                </a:cxn>
                <a:cxn ang="0">
                  <a:pos x="570887" y="78048"/>
                </a:cxn>
                <a:cxn ang="0">
                  <a:pos x="572257" y="80104"/>
                </a:cxn>
                <a:cxn ang="0">
                  <a:pos x="595099" y="125787"/>
                </a:cxn>
                <a:cxn ang="0">
                  <a:pos x="598983" y="137436"/>
                </a:cxn>
                <a:cxn ang="0">
                  <a:pos x="598983" y="138807"/>
                </a:cxn>
                <a:cxn ang="0">
                  <a:pos x="530458" y="518208"/>
                </a:cxn>
                <a:cxn ang="0">
                  <a:pos x="254530" y="746625"/>
                </a:cxn>
              </a:cxnLst>
              <a:rect l="l" t="t" r="r" b="b"/>
              <a:pathLst>
                <a:path w="613985" h="749357">
                  <a:moveTo>
                    <a:pt x="254530" y="749137"/>
                  </a:moveTo>
                  <a:cubicBezTo>
                    <a:pt x="252702" y="748658"/>
                    <a:pt x="251606" y="746785"/>
                    <a:pt x="252086" y="744958"/>
                  </a:cubicBezTo>
                  <a:cubicBezTo>
                    <a:pt x="252405" y="743747"/>
                    <a:pt x="253342" y="742833"/>
                    <a:pt x="254530" y="742513"/>
                  </a:cubicBezTo>
                  <a:cubicBezTo>
                    <a:pt x="370109" y="704962"/>
                    <a:pt x="466957" y="624627"/>
                    <a:pt x="525203" y="517979"/>
                  </a:cubicBezTo>
                  <a:cubicBezTo>
                    <a:pt x="600809" y="386868"/>
                    <a:pt x="625021" y="250731"/>
                    <a:pt x="592129" y="143832"/>
                  </a:cubicBezTo>
                  <a:lnTo>
                    <a:pt x="592129" y="142462"/>
                  </a:lnTo>
                  <a:lnTo>
                    <a:pt x="588475" y="131041"/>
                  </a:lnTo>
                  <a:cubicBezTo>
                    <a:pt x="582719" y="114960"/>
                    <a:pt x="575044" y="99611"/>
                    <a:pt x="565633" y="85357"/>
                  </a:cubicBezTo>
                  <a:lnTo>
                    <a:pt x="565633" y="83987"/>
                  </a:lnTo>
                  <a:cubicBezTo>
                    <a:pt x="551380" y="62264"/>
                    <a:pt x="532308" y="44128"/>
                    <a:pt x="509900" y="30994"/>
                  </a:cubicBezTo>
                  <a:cubicBezTo>
                    <a:pt x="385641" y="-40729"/>
                    <a:pt x="192172" y="62287"/>
                    <a:pt x="78191" y="259411"/>
                  </a:cubicBezTo>
                  <a:cubicBezTo>
                    <a:pt x="33948" y="341710"/>
                    <a:pt x="9621" y="433259"/>
                    <a:pt x="7154" y="526659"/>
                  </a:cubicBezTo>
                  <a:cubicBezTo>
                    <a:pt x="6194" y="541872"/>
                    <a:pt x="6194" y="557130"/>
                    <a:pt x="7154" y="572343"/>
                  </a:cubicBezTo>
                  <a:cubicBezTo>
                    <a:pt x="7177" y="574193"/>
                    <a:pt x="5783" y="575769"/>
                    <a:pt x="3955" y="575997"/>
                  </a:cubicBezTo>
                  <a:cubicBezTo>
                    <a:pt x="2061" y="576134"/>
                    <a:pt x="438" y="574695"/>
                    <a:pt x="301" y="572822"/>
                  </a:cubicBezTo>
                  <a:cubicBezTo>
                    <a:pt x="301" y="572799"/>
                    <a:pt x="301" y="572799"/>
                    <a:pt x="301" y="572799"/>
                  </a:cubicBezTo>
                  <a:cubicBezTo>
                    <a:pt x="-704" y="557061"/>
                    <a:pt x="-704" y="541255"/>
                    <a:pt x="301" y="525517"/>
                  </a:cubicBezTo>
                  <a:cubicBezTo>
                    <a:pt x="2768" y="431158"/>
                    <a:pt x="27346" y="338672"/>
                    <a:pt x="72025" y="255528"/>
                  </a:cubicBezTo>
                  <a:cubicBezTo>
                    <a:pt x="187832" y="54521"/>
                    <a:pt x="385641" y="-49865"/>
                    <a:pt x="512412" y="23000"/>
                  </a:cubicBezTo>
                  <a:cubicBezTo>
                    <a:pt x="535801" y="36704"/>
                    <a:pt x="555812" y="55526"/>
                    <a:pt x="570887" y="78048"/>
                  </a:cubicBezTo>
                  <a:lnTo>
                    <a:pt x="572257" y="80104"/>
                  </a:lnTo>
                  <a:cubicBezTo>
                    <a:pt x="581509" y="94448"/>
                    <a:pt x="589161" y="109775"/>
                    <a:pt x="595099" y="125787"/>
                  </a:cubicBezTo>
                  <a:cubicBezTo>
                    <a:pt x="595099" y="127843"/>
                    <a:pt x="598068" y="134467"/>
                    <a:pt x="598983" y="137436"/>
                  </a:cubicBezTo>
                  <a:lnTo>
                    <a:pt x="598983" y="138807"/>
                  </a:lnTo>
                  <a:cubicBezTo>
                    <a:pt x="632331" y="247534"/>
                    <a:pt x="607890" y="385726"/>
                    <a:pt x="530458" y="518208"/>
                  </a:cubicBezTo>
                  <a:cubicBezTo>
                    <a:pt x="471183" y="626934"/>
                    <a:pt x="372392" y="708708"/>
                    <a:pt x="254530" y="746625"/>
                  </a:cubicBezTo>
                  <a:close/>
                </a:path>
              </a:pathLst>
            </a:custGeom>
            <a:solidFill>
              <a:srgbClr val="5A43D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865" name="ïṧḷíḋe"/>
            <p:cNvSpPr/>
            <p:nvPr/>
          </p:nvSpPr>
          <p:spPr>
            <a:xfrm>
              <a:off x="6985844" y="1895310"/>
              <a:ext cx="178225" cy="322982"/>
            </a:xfrm>
            <a:custGeom>
              <a:cxnLst>
                <a:cxn ang="0">
                  <a:pos x="15537" y="96172"/>
                </a:cxn>
                <a:cxn ang="0">
                  <a:pos x="165150" y="-220"/>
                </a:cxn>
                <a:cxn ang="0">
                  <a:pos x="107588" y="322762"/>
                </a:cxn>
                <a:cxn ang="0">
                  <a:pos x="-453" y="260633"/>
                </a:cxn>
                <a:cxn ang="0">
                  <a:pos x="14622" y="230024"/>
                </a:cxn>
                <a:cxn ang="0">
                  <a:pos x="24673" y="199417"/>
                </a:cxn>
                <a:cxn ang="0">
                  <a:pos x="15537" y="96172"/>
                </a:cxn>
              </a:cxnLst>
              <a:rect l="l" t="t" r="r" b="b"/>
              <a:pathLst>
                <a:path w="178225" h="322982">
                  <a:moveTo>
                    <a:pt x="15537" y="96172"/>
                  </a:moveTo>
                  <a:cubicBezTo>
                    <a:pt x="65492" y="64194"/>
                    <a:pt x="115355" y="32055"/>
                    <a:pt x="165150" y="-220"/>
                  </a:cubicBezTo>
                  <a:cubicBezTo>
                    <a:pt x="198271" y="107136"/>
                    <a:pt x="161723" y="228197"/>
                    <a:pt x="107588" y="322762"/>
                  </a:cubicBezTo>
                  <a:lnTo>
                    <a:pt x="-453" y="260633"/>
                  </a:lnTo>
                  <a:cubicBezTo>
                    <a:pt x="-453" y="260633"/>
                    <a:pt x="13023" y="234136"/>
                    <a:pt x="14622" y="230024"/>
                  </a:cubicBezTo>
                  <a:cubicBezTo>
                    <a:pt x="18711" y="220088"/>
                    <a:pt x="22092" y="209855"/>
                    <a:pt x="24673" y="199417"/>
                  </a:cubicBezTo>
                  <a:cubicBezTo>
                    <a:pt x="35249" y="165131"/>
                    <a:pt x="31982" y="128059"/>
                    <a:pt x="15537" y="96172"/>
                  </a:cubicBezTo>
                  <a:close/>
                </a:path>
              </a:pathLst>
            </a:custGeom>
            <a:solidFill>
              <a:srgbClr val="4E90F9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866" name="îšlíḓé"/>
            <p:cNvSpPr/>
            <p:nvPr/>
          </p:nvSpPr>
          <p:spPr>
            <a:xfrm>
              <a:off x="6702835" y="1777240"/>
              <a:ext cx="446554" cy="278646"/>
            </a:xfrm>
            <a:custGeom>
              <a:cxnLst>
                <a:cxn ang="0">
                  <a:pos x="374836" y="19402"/>
                </a:cxn>
                <a:cxn ang="0">
                  <a:pos x="374836" y="19402"/>
                </a:cxn>
                <a:cxn ang="0">
                  <a:pos x="423033" y="65086"/>
                </a:cxn>
                <a:cxn ang="0">
                  <a:pos x="423033" y="66684"/>
                </a:cxn>
                <a:cxn ang="0">
                  <a:pos x="442677" y="106201"/>
                </a:cxn>
                <a:cxn ang="0">
                  <a:pos x="446102" y="117165"/>
                </a:cxn>
                <a:cxn ang="0">
                  <a:pos x="296490" y="213557"/>
                </a:cxn>
                <a:cxn ang="0">
                  <a:pos x="273648" y="190715"/>
                </a:cxn>
                <a:cxn ang="0">
                  <a:pos x="108045" y="278427"/>
                </a:cxn>
                <a:cxn ang="0">
                  <a:pos x="62362" y="252387"/>
                </a:cxn>
                <a:cxn ang="0">
                  <a:pos x="-453" y="216298"/>
                </a:cxn>
                <a:cxn ang="0">
                  <a:pos x="374836" y="19402"/>
                </a:cxn>
              </a:cxnLst>
              <a:rect l="l" t="t" r="r" b="b"/>
              <a:pathLst>
                <a:path w="446554" h="278646">
                  <a:moveTo>
                    <a:pt x="374836" y="19402"/>
                  </a:moveTo>
                  <a:lnTo>
                    <a:pt x="374836" y="19402"/>
                  </a:lnTo>
                  <a:cubicBezTo>
                    <a:pt x="394184" y="30732"/>
                    <a:pt x="410676" y="46355"/>
                    <a:pt x="423033" y="65086"/>
                  </a:cubicBezTo>
                  <a:lnTo>
                    <a:pt x="423033" y="66684"/>
                  </a:lnTo>
                  <a:cubicBezTo>
                    <a:pt x="431074" y="79065"/>
                    <a:pt x="437651" y="92313"/>
                    <a:pt x="442677" y="106201"/>
                  </a:cubicBezTo>
                  <a:lnTo>
                    <a:pt x="446102" y="117165"/>
                  </a:lnTo>
                  <a:lnTo>
                    <a:pt x="296490" y="213557"/>
                  </a:lnTo>
                  <a:cubicBezTo>
                    <a:pt x="290962" y="204100"/>
                    <a:pt x="283104" y="196243"/>
                    <a:pt x="273648" y="190715"/>
                  </a:cubicBezTo>
                  <a:cubicBezTo>
                    <a:pt x="226137" y="163305"/>
                    <a:pt x="151901" y="202593"/>
                    <a:pt x="108045" y="278427"/>
                  </a:cubicBezTo>
                  <a:lnTo>
                    <a:pt x="62362" y="252387"/>
                  </a:lnTo>
                  <a:lnTo>
                    <a:pt x="-453" y="216298"/>
                  </a:lnTo>
                  <a:cubicBezTo>
                    <a:pt x="100280" y="46355"/>
                    <a:pt x="267480" y="-42270"/>
                    <a:pt x="374836" y="19402"/>
                  </a:cubicBezTo>
                  <a:close/>
                </a:path>
              </a:pathLst>
            </a:custGeom>
            <a:solidFill>
              <a:srgbClr val="FF70E9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867" name="íšḷíďè"/>
            <p:cNvSpPr/>
            <p:nvPr/>
          </p:nvSpPr>
          <p:spPr>
            <a:xfrm>
              <a:off x="5908857" y="2394858"/>
              <a:ext cx="947702" cy="1084364"/>
            </a:xfrm>
            <a:custGeom>
              <a:cxnLst>
                <a:cxn ang="0">
                  <a:pos x="489274" y="347887"/>
                </a:cxn>
                <a:cxn ang="0">
                  <a:pos x="489274" y="-220"/>
                </a:cxn>
                <a:cxn ang="0">
                  <a:pos x="49115" y="253780"/>
                </a:cxn>
                <a:cxn ang="0">
                  <a:pos x="-453" y="339893"/>
                </a:cxn>
                <a:cxn ang="0">
                  <a:pos x="-453" y="1044331"/>
                </a:cxn>
                <a:cxn ang="0">
                  <a:pos x="39224" y="1084144"/>
                </a:cxn>
                <a:cxn ang="0">
                  <a:pos x="59165" y="1078822"/>
                </a:cxn>
                <a:cxn ang="0">
                  <a:pos x="897455" y="594578"/>
                </a:cxn>
                <a:cxn ang="0">
                  <a:pos x="947250" y="508693"/>
                </a:cxn>
                <a:cxn ang="0">
                  <a:pos x="947250" y="151221"/>
                </a:cxn>
                <a:cxn ang="0">
                  <a:pos x="548206" y="382150"/>
                </a:cxn>
                <a:cxn ang="0">
                  <a:pos x="494208" y="366526"/>
                </a:cxn>
                <a:cxn ang="0">
                  <a:pos x="489274" y="347887"/>
                </a:cxn>
              </a:cxnLst>
              <a:rect l="l" t="t" r="r" b="b"/>
              <a:pathLst>
                <a:path w="947701" h="1084364">
                  <a:moveTo>
                    <a:pt x="489274" y="347887"/>
                  </a:moveTo>
                  <a:lnTo>
                    <a:pt x="489274" y="-220"/>
                  </a:lnTo>
                  <a:lnTo>
                    <a:pt x="49115" y="253780"/>
                  </a:lnTo>
                  <a:cubicBezTo>
                    <a:pt x="18438" y="271596"/>
                    <a:pt x="-453" y="304397"/>
                    <a:pt x="-453" y="339893"/>
                  </a:cubicBezTo>
                  <a:lnTo>
                    <a:pt x="-453" y="1044331"/>
                  </a:lnTo>
                  <a:cubicBezTo>
                    <a:pt x="-497" y="1066282"/>
                    <a:pt x="17273" y="1084099"/>
                    <a:pt x="39224" y="1084144"/>
                  </a:cubicBezTo>
                  <a:cubicBezTo>
                    <a:pt x="46214" y="1084167"/>
                    <a:pt x="53112" y="1082317"/>
                    <a:pt x="59165" y="1078822"/>
                  </a:cubicBezTo>
                  <a:lnTo>
                    <a:pt x="897455" y="594578"/>
                  </a:lnTo>
                  <a:cubicBezTo>
                    <a:pt x="928268" y="576967"/>
                    <a:pt x="947273" y="544190"/>
                    <a:pt x="947250" y="508693"/>
                  </a:cubicBezTo>
                  <a:lnTo>
                    <a:pt x="947250" y="151221"/>
                  </a:lnTo>
                  <a:lnTo>
                    <a:pt x="548206" y="382150"/>
                  </a:lnTo>
                  <a:cubicBezTo>
                    <a:pt x="528973" y="392749"/>
                    <a:pt x="504806" y="385759"/>
                    <a:pt x="494208" y="366526"/>
                  </a:cubicBezTo>
                  <a:cubicBezTo>
                    <a:pt x="491055" y="360816"/>
                    <a:pt x="489366" y="354420"/>
                    <a:pt x="489274" y="347887"/>
                  </a:cubicBezTo>
                  <a:close/>
                </a:path>
              </a:pathLst>
            </a:custGeom>
            <a:gradFill rotWithShape="1">
              <a:gsLst>
                <a:gs pos="0">
                  <a:srgbClr val="EEF2FC">
                    <a:alpha val="100000"/>
                  </a:srgbClr>
                </a:gs>
                <a:gs pos="36000">
                  <a:srgbClr val="E9EEFB">
                    <a:alpha val="100000"/>
                  </a:srgbClr>
                </a:gs>
                <a:gs pos="75999">
                  <a:srgbClr val="DCE4FA">
                    <a:alpha val="100000"/>
                  </a:srgbClr>
                </a:gs>
                <a:gs pos="100000">
                  <a:srgbClr val="D0DBF8">
                    <a:alpha val="100000"/>
                  </a:srgbClr>
                </a:gs>
              </a:gsLst>
              <a:lin ang="0" scaled="1"/>
            </a:gra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868" name="íşļïḓè"/>
            <p:cNvSpPr/>
            <p:nvPr/>
          </p:nvSpPr>
          <p:spPr>
            <a:xfrm>
              <a:off x="6635538" y="1994900"/>
              <a:ext cx="177623" cy="262907"/>
            </a:xfrm>
            <a:custGeom>
              <a:cxnLst>
                <a:cxn ang="0">
                  <a:pos x="177171" y="61910"/>
                </a:cxn>
                <a:cxn ang="0">
                  <a:pos x="131487" y="35870"/>
                </a:cxn>
                <a:cxn ang="0">
                  <a:pos x="68673" y="-220"/>
                </a:cxn>
                <a:cxn ang="0">
                  <a:pos x="148" y="222486"/>
                </a:cxn>
                <a:cxn ang="0">
                  <a:pos x="148" y="262688"/>
                </a:cxn>
                <a:cxn ang="0">
                  <a:pos x="146334" y="178174"/>
                </a:cxn>
                <a:cxn ang="0">
                  <a:pos x="177171" y="61910"/>
                </a:cxn>
              </a:cxnLst>
              <a:rect l="l" t="t" r="r" b="b"/>
              <a:pathLst>
                <a:path w="177623" h="262907">
                  <a:moveTo>
                    <a:pt x="177171" y="61910"/>
                  </a:moveTo>
                  <a:lnTo>
                    <a:pt x="131487" y="35870"/>
                  </a:lnTo>
                  <a:lnTo>
                    <a:pt x="68673" y="-220"/>
                  </a:lnTo>
                  <a:cubicBezTo>
                    <a:pt x="28563" y="67551"/>
                    <a:pt x="5081" y="143889"/>
                    <a:pt x="148" y="222486"/>
                  </a:cubicBezTo>
                  <a:cubicBezTo>
                    <a:pt x="-653" y="235872"/>
                    <a:pt x="-653" y="249303"/>
                    <a:pt x="148" y="262688"/>
                  </a:cubicBezTo>
                  <a:lnTo>
                    <a:pt x="146334" y="178174"/>
                  </a:lnTo>
                  <a:cubicBezTo>
                    <a:pt x="145216" y="137264"/>
                    <a:pt x="155928" y="96880"/>
                    <a:pt x="177171" y="61910"/>
                  </a:cubicBezTo>
                  <a:close/>
                </a:path>
              </a:pathLst>
            </a:custGeom>
            <a:solidFill>
              <a:srgbClr val="F3F6FD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869" name="îş1îḋè"/>
            <p:cNvSpPr/>
            <p:nvPr/>
          </p:nvSpPr>
          <p:spPr>
            <a:xfrm>
              <a:off x="6856559" y="2156162"/>
              <a:ext cx="237325" cy="272044"/>
            </a:xfrm>
            <a:custGeom>
              <a:cxnLst>
                <a:cxn ang="0">
                  <a:pos x="128832" y="-220"/>
                </a:cxn>
                <a:cxn ang="0">
                  <a:pos x="-453" y="96857"/>
                </a:cxn>
                <a:cxn ang="0">
                  <a:pos x="-453" y="271824"/>
                </a:cxn>
                <a:cxn ang="0">
                  <a:pos x="236873" y="61910"/>
                </a:cxn>
              </a:cxnLst>
              <a:rect l="l" t="t" r="r" b="b"/>
              <a:pathLst>
                <a:path w="237325" h="272044">
                  <a:moveTo>
                    <a:pt x="128832" y="-220"/>
                  </a:moveTo>
                  <a:cubicBezTo>
                    <a:pt x="98452" y="52544"/>
                    <a:pt x="46374" y="95943"/>
                    <a:pt x="-453" y="96857"/>
                  </a:cubicBezTo>
                  <a:lnTo>
                    <a:pt x="-453" y="271824"/>
                  </a:lnTo>
                  <a:cubicBezTo>
                    <a:pt x="89317" y="244871"/>
                    <a:pt x="179997" y="160585"/>
                    <a:pt x="236873" y="61910"/>
                  </a:cubicBezTo>
                  <a:close/>
                </a:path>
              </a:pathLst>
            </a:custGeom>
            <a:solidFill>
              <a:srgbClr val="F3F6FD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870" name="iṡḷïḍê"/>
            <p:cNvSpPr/>
            <p:nvPr/>
          </p:nvSpPr>
          <p:spPr>
            <a:xfrm>
              <a:off x="6398583" y="2159748"/>
              <a:ext cx="457975" cy="622802"/>
            </a:xfrm>
            <a:custGeom>
              <a:cxnLst>
                <a:cxn ang="0">
                  <a:pos x="397907" y="5103"/>
                </a:cxn>
                <a:cxn ang="0">
                  <a:pos x="383516" y="13326"/>
                </a:cxn>
                <a:cxn ang="0">
                  <a:pos x="237330" y="97840"/>
                </a:cxn>
                <a:cxn ang="0">
                  <a:pos x="-453" y="234890"/>
                </a:cxn>
                <a:cxn ang="0">
                  <a:pos x="-453" y="582997"/>
                </a:cxn>
                <a:cxn ang="0">
                  <a:pos x="39452" y="622582"/>
                </a:cxn>
                <a:cxn ang="0">
                  <a:pos x="59165" y="617260"/>
                </a:cxn>
                <a:cxn ang="0">
                  <a:pos x="457523" y="386331"/>
                </a:cxn>
                <a:cxn ang="0">
                  <a:pos x="457523" y="39365"/>
                </a:cxn>
                <a:cxn ang="0">
                  <a:pos x="417620" y="-220"/>
                </a:cxn>
                <a:cxn ang="0">
                  <a:pos x="397907" y="5103"/>
                </a:cxn>
              </a:cxnLst>
              <a:rect l="l" t="t" r="r" b="b"/>
              <a:pathLst>
                <a:path w="457975" h="622802">
                  <a:moveTo>
                    <a:pt x="397907" y="5103"/>
                  </a:moveTo>
                  <a:lnTo>
                    <a:pt x="383516" y="13326"/>
                  </a:lnTo>
                  <a:lnTo>
                    <a:pt x="237330" y="97840"/>
                  </a:lnTo>
                  <a:lnTo>
                    <a:pt x="-453" y="234890"/>
                  </a:lnTo>
                  <a:lnTo>
                    <a:pt x="-453" y="582997"/>
                  </a:lnTo>
                  <a:cubicBezTo>
                    <a:pt x="-361" y="604949"/>
                    <a:pt x="17501" y="622673"/>
                    <a:pt x="39452" y="622582"/>
                  </a:cubicBezTo>
                  <a:cubicBezTo>
                    <a:pt x="46373" y="622560"/>
                    <a:pt x="53180" y="620732"/>
                    <a:pt x="59165" y="617260"/>
                  </a:cubicBezTo>
                  <a:lnTo>
                    <a:pt x="457523" y="386331"/>
                  </a:lnTo>
                  <a:lnTo>
                    <a:pt x="457523" y="39365"/>
                  </a:lnTo>
                  <a:cubicBezTo>
                    <a:pt x="457433" y="17414"/>
                    <a:pt x="439571" y="-311"/>
                    <a:pt x="417620" y="-220"/>
                  </a:cubicBezTo>
                  <a:cubicBezTo>
                    <a:pt x="410698" y="-197"/>
                    <a:pt x="403892" y="1630"/>
                    <a:pt x="397907" y="5103"/>
                  </a:cubicBezTo>
                  <a:close/>
                </a:path>
              </a:pathLst>
            </a:custGeom>
            <a:solidFill>
              <a:srgbClr val="D0DBF8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871" name="îṣḻîḑè"/>
            <p:cNvSpPr/>
            <p:nvPr/>
          </p:nvSpPr>
          <p:spPr>
            <a:xfrm>
              <a:off x="6714571" y="2649771"/>
              <a:ext cx="202519" cy="103358"/>
            </a:xfrm>
            <a:custGeom>
              <a:cxnLst>
                <a:cxn ang="0">
                  <a:pos x="67073" y="11886"/>
                </a:cxn>
                <a:cxn ang="0">
                  <a:pos x="61134" y="18282"/>
                </a:cxn>
                <a:cxn ang="0">
                  <a:pos x="1060" y="2064"/>
                </a:cxn>
                <a:cxn ang="0">
                  <a:pos x="85574" y="66250"/>
                </a:cxn>
                <a:cxn ang="0">
                  <a:pos x="54966" y="66250"/>
                </a:cxn>
                <a:cxn ang="0">
                  <a:pos x="37150" y="76071"/>
                </a:cxn>
                <a:cxn ang="0">
                  <a:pos x="53367" y="91832"/>
                </a:cxn>
                <a:cxn ang="0">
                  <a:pos x="106588" y="102111"/>
                </a:cxn>
                <a:cxn ang="0">
                  <a:pos x="129430" y="102111"/>
                </a:cxn>
                <a:cxn ang="0">
                  <a:pos x="143592" y="100283"/>
                </a:cxn>
                <a:cxn ang="0">
                  <a:pos x="202067" y="102111"/>
                </a:cxn>
                <a:cxn ang="0">
                  <a:pos x="202067" y="44550"/>
                </a:cxn>
                <a:cxn ang="0">
                  <a:pos x="174428" y="35184"/>
                </a:cxn>
                <a:cxn ang="0">
                  <a:pos x="136282" y="12343"/>
                </a:cxn>
                <a:cxn ang="0">
                  <a:pos x="92198" y="-220"/>
                </a:cxn>
                <a:cxn ang="0">
                  <a:pos x="67073" y="11886"/>
                </a:cxn>
              </a:cxnLst>
              <a:rect l="l" t="t" r="r" b="b"/>
              <a:pathLst>
                <a:path w="202519" h="103358">
                  <a:moveTo>
                    <a:pt x="67073" y="11886"/>
                  </a:moveTo>
                  <a:lnTo>
                    <a:pt x="61134" y="18282"/>
                  </a:lnTo>
                  <a:cubicBezTo>
                    <a:pt x="47885" y="18282"/>
                    <a:pt x="6084" y="-4560"/>
                    <a:pt x="1060" y="2064"/>
                  </a:cubicBezTo>
                  <a:cubicBezTo>
                    <a:pt x="-13788" y="24906"/>
                    <a:pt x="85574" y="66250"/>
                    <a:pt x="85574" y="66250"/>
                  </a:cubicBezTo>
                  <a:cubicBezTo>
                    <a:pt x="85574" y="66250"/>
                    <a:pt x="62733" y="66250"/>
                    <a:pt x="54966" y="66250"/>
                  </a:cubicBezTo>
                  <a:cubicBezTo>
                    <a:pt x="47520" y="65336"/>
                    <a:pt x="40347" y="69287"/>
                    <a:pt x="37150" y="76071"/>
                  </a:cubicBezTo>
                  <a:cubicBezTo>
                    <a:pt x="34181" y="86122"/>
                    <a:pt x="47201" y="92061"/>
                    <a:pt x="53367" y="91832"/>
                  </a:cubicBezTo>
                  <a:lnTo>
                    <a:pt x="106588" y="102111"/>
                  </a:lnTo>
                  <a:cubicBezTo>
                    <a:pt x="114149" y="103482"/>
                    <a:pt x="121870" y="103482"/>
                    <a:pt x="129430" y="102111"/>
                  </a:cubicBezTo>
                  <a:lnTo>
                    <a:pt x="143592" y="100283"/>
                  </a:lnTo>
                  <a:cubicBezTo>
                    <a:pt x="163099" y="99667"/>
                    <a:pt x="182628" y="100283"/>
                    <a:pt x="202067" y="102111"/>
                  </a:cubicBezTo>
                  <a:lnTo>
                    <a:pt x="202067" y="44550"/>
                  </a:lnTo>
                  <a:cubicBezTo>
                    <a:pt x="192222" y="43796"/>
                    <a:pt x="182696" y="40576"/>
                    <a:pt x="174428" y="35184"/>
                  </a:cubicBezTo>
                  <a:cubicBezTo>
                    <a:pt x="162322" y="26596"/>
                    <a:pt x="149577" y="18967"/>
                    <a:pt x="136282" y="12343"/>
                  </a:cubicBezTo>
                  <a:cubicBezTo>
                    <a:pt x="122532" y="5376"/>
                    <a:pt x="107548" y="1128"/>
                    <a:pt x="92198" y="-220"/>
                  </a:cubicBezTo>
                  <a:cubicBezTo>
                    <a:pt x="82605" y="511"/>
                    <a:pt x="73628" y="4851"/>
                    <a:pt x="67073" y="11886"/>
                  </a:cubicBezTo>
                  <a:close/>
                </a:path>
              </a:pathLst>
            </a:custGeom>
            <a:solidFill>
              <a:srgbClr val="FCBAC0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872" name="íṥḻîďè"/>
            <p:cNvSpPr/>
            <p:nvPr/>
          </p:nvSpPr>
          <p:spPr>
            <a:xfrm>
              <a:off x="7565391" y="4156756"/>
              <a:ext cx="115039" cy="206451"/>
            </a:xfrm>
            <a:custGeom>
              <a:cxnLst>
                <a:cxn ang="0">
                  <a:pos x="81724" y="50143"/>
                </a:cxn>
                <a:cxn ang="0">
                  <a:pos x="22336" y="1033"/>
                </a:cxn>
                <a:cxn ang="0">
                  <a:pos x="865" y="75040"/>
                </a:cxn>
                <a:cxn ang="0">
                  <a:pos x="8403" y="92857"/>
                </a:cxn>
                <a:cxn ang="0">
                  <a:pos x="17768" y="130089"/>
                </a:cxn>
                <a:cxn ang="0">
                  <a:pos x="22336" y="161611"/>
                </a:cxn>
                <a:cxn ang="0">
                  <a:pos x="56141" y="200898"/>
                </a:cxn>
                <a:cxn ang="0">
                  <a:pos x="103127" y="190483"/>
                </a:cxn>
                <a:cxn ang="0">
                  <a:pos x="105709" y="185595"/>
                </a:cxn>
                <a:cxn ang="0">
                  <a:pos x="108906" y="120496"/>
                </a:cxn>
                <a:cxn ang="0">
                  <a:pos x="81724" y="50143"/>
                </a:cxn>
              </a:cxnLst>
              <a:rect l="l" t="t" r="r" b="b"/>
              <a:pathLst>
                <a:path w="115037" h="206449">
                  <a:moveTo>
                    <a:pt x="81724" y="50143"/>
                  </a:moveTo>
                  <a:cubicBezTo>
                    <a:pt x="71218" y="16109"/>
                    <a:pt x="44492" y="-5819"/>
                    <a:pt x="22336" y="1033"/>
                  </a:cubicBezTo>
                  <a:cubicBezTo>
                    <a:pt x="180" y="7886"/>
                    <a:pt x="-2789" y="39179"/>
                    <a:pt x="865" y="75040"/>
                  </a:cubicBezTo>
                  <a:cubicBezTo>
                    <a:pt x="2167" y="81414"/>
                    <a:pt x="4748" y="87466"/>
                    <a:pt x="8403" y="92857"/>
                  </a:cubicBezTo>
                  <a:cubicBezTo>
                    <a:pt x="14707" y="104255"/>
                    <a:pt x="17928" y="117070"/>
                    <a:pt x="17768" y="130089"/>
                  </a:cubicBezTo>
                  <a:cubicBezTo>
                    <a:pt x="17653" y="140779"/>
                    <a:pt x="19184" y="151400"/>
                    <a:pt x="22336" y="161611"/>
                  </a:cubicBezTo>
                  <a:cubicBezTo>
                    <a:pt x="28755" y="178194"/>
                    <a:pt x="40701" y="192082"/>
                    <a:pt x="56141" y="200898"/>
                  </a:cubicBezTo>
                  <a:cubicBezTo>
                    <a:pt x="71994" y="210995"/>
                    <a:pt x="93031" y="206335"/>
                    <a:pt x="103127" y="190483"/>
                  </a:cubicBezTo>
                  <a:cubicBezTo>
                    <a:pt x="104132" y="188930"/>
                    <a:pt x="104977" y="187284"/>
                    <a:pt x="105709" y="185595"/>
                  </a:cubicBezTo>
                  <a:cubicBezTo>
                    <a:pt x="116307" y="165425"/>
                    <a:pt x="117471" y="141601"/>
                    <a:pt x="108906" y="120496"/>
                  </a:cubicBezTo>
                  <a:cubicBezTo>
                    <a:pt x="103424" y="110673"/>
                    <a:pt x="83552" y="56767"/>
                    <a:pt x="81724" y="50143"/>
                  </a:cubicBezTo>
                  <a:close/>
                </a:path>
              </a:pathLst>
            </a:custGeom>
            <a:solidFill>
              <a:srgbClr val="27145A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873" name="ïṣḻîḋè"/>
            <p:cNvSpPr/>
            <p:nvPr/>
          </p:nvSpPr>
          <p:spPr>
            <a:xfrm>
              <a:off x="7272766" y="4039204"/>
              <a:ext cx="188871" cy="171062"/>
            </a:xfrm>
            <a:custGeom>
              <a:cxnLst>
                <a:cxn ang="0">
                  <a:pos x="142278" y="110819"/>
                </a:cxn>
                <a:cxn ang="0">
                  <a:pos x="73753" y="162213"/>
                </a:cxn>
                <a:cxn ang="0">
                  <a:pos x="12080" y="169294"/>
                </a:cxn>
                <a:cxn ang="0">
                  <a:pos x="4770" y="130006"/>
                </a:cxn>
                <a:cxn ang="0">
                  <a:pos x="102533" y="28817"/>
                </a:cxn>
                <a:cxn ang="0">
                  <a:pos x="100248" y="5975"/>
                </a:cxn>
                <a:cxn ang="0">
                  <a:pos x="188419" y="16026"/>
                </a:cxn>
                <a:cxn ang="0">
                  <a:pos x="188419" y="72216"/>
                </a:cxn>
                <a:cxn ang="0">
                  <a:pos x="170601" y="98713"/>
                </a:cxn>
                <a:cxn ang="0">
                  <a:pos x="142278" y="110819"/>
                </a:cxn>
              </a:cxnLst>
              <a:rect l="l" t="t" r="r" b="b"/>
              <a:pathLst>
                <a:path w="188871" h="171062">
                  <a:moveTo>
                    <a:pt x="142278" y="110819"/>
                  </a:moveTo>
                  <a:cubicBezTo>
                    <a:pt x="121446" y="130485"/>
                    <a:pt x="98467" y="147731"/>
                    <a:pt x="73753" y="162213"/>
                  </a:cubicBezTo>
                  <a:cubicBezTo>
                    <a:pt x="54268" y="170344"/>
                    <a:pt x="32889" y="172789"/>
                    <a:pt x="12080" y="169294"/>
                  </a:cubicBezTo>
                  <a:cubicBezTo>
                    <a:pt x="-2311" y="165639"/>
                    <a:pt x="-3681" y="142340"/>
                    <a:pt x="4770" y="130006"/>
                  </a:cubicBezTo>
                  <a:cubicBezTo>
                    <a:pt x="13222" y="117671"/>
                    <a:pt x="102533" y="28817"/>
                    <a:pt x="102533" y="28817"/>
                  </a:cubicBezTo>
                  <a:cubicBezTo>
                    <a:pt x="102533" y="19909"/>
                    <a:pt x="98878" y="5975"/>
                    <a:pt x="100248" y="5975"/>
                  </a:cubicBezTo>
                  <a:cubicBezTo>
                    <a:pt x="131770" y="-6131"/>
                    <a:pt x="180194" y="722"/>
                    <a:pt x="188419" y="16026"/>
                  </a:cubicBezTo>
                  <a:lnTo>
                    <a:pt x="188419" y="72216"/>
                  </a:lnTo>
                  <a:cubicBezTo>
                    <a:pt x="188441" y="83843"/>
                    <a:pt x="181382" y="94327"/>
                    <a:pt x="170601" y="98713"/>
                  </a:cubicBezTo>
                  <a:cubicBezTo>
                    <a:pt x="160826" y="101910"/>
                    <a:pt x="151345" y="105953"/>
                    <a:pt x="142278" y="110819"/>
                  </a:cubicBezTo>
                  <a:close/>
                </a:path>
              </a:pathLst>
            </a:custGeom>
            <a:solidFill>
              <a:srgbClr val="27145A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874" name="ïS1íďè"/>
            <p:cNvSpPr/>
            <p:nvPr/>
          </p:nvSpPr>
          <p:spPr>
            <a:xfrm>
              <a:off x="7338250" y="2949912"/>
              <a:ext cx="345179" cy="1261474"/>
            </a:xfrm>
            <a:custGeom>
              <a:cxnLst>
                <a:cxn ang="0">
                  <a:pos x="344727" y="-220"/>
                </a:cxn>
                <a:cxn ang="0">
                  <a:pos x="344727" y="113989"/>
                </a:cxn>
                <a:cxn ang="0">
                  <a:pos x="315946" y="1239856"/>
                </a:cxn>
                <a:cxn ang="0">
                  <a:pos x="209961" y="1234145"/>
                </a:cxn>
                <a:cxn ang="0">
                  <a:pos x="176155" y="426463"/>
                </a:cxn>
                <a:cxn ang="0">
                  <a:pos x="143035" y="414585"/>
                </a:cxn>
                <a:cxn ang="0">
                  <a:pos x="127730" y="1114912"/>
                </a:cxn>
                <a:cxn ang="0">
                  <a:pos x="16036" y="1112399"/>
                </a:cxn>
                <a:cxn ang="0">
                  <a:pos x="-411" y="190051"/>
                </a:cxn>
                <a:cxn ang="0">
                  <a:pos x="4157" y="142312"/>
                </a:cxn>
              </a:cxnLst>
              <a:rect l="l" t="t" r="r" b="b"/>
              <a:pathLst>
                <a:path w="345179" h="1261474">
                  <a:moveTo>
                    <a:pt x="344727" y="-220"/>
                  </a:moveTo>
                  <a:lnTo>
                    <a:pt x="344727" y="113989"/>
                  </a:lnTo>
                  <a:cubicBezTo>
                    <a:pt x="344727" y="131120"/>
                    <a:pt x="315946" y="1239856"/>
                    <a:pt x="315946" y="1239856"/>
                  </a:cubicBezTo>
                  <a:cubicBezTo>
                    <a:pt x="315946" y="1267951"/>
                    <a:pt x="209733" y="1270692"/>
                    <a:pt x="209961" y="1234145"/>
                  </a:cubicBezTo>
                  <a:lnTo>
                    <a:pt x="176155" y="426463"/>
                  </a:lnTo>
                  <a:lnTo>
                    <a:pt x="143035" y="414585"/>
                  </a:lnTo>
                  <a:lnTo>
                    <a:pt x="127730" y="1114912"/>
                  </a:lnTo>
                  <a:cubicBezTo>
                    <a:pt x="127730" y="1148717"/>
                    <a:pt x="11238" y="1139352"/>
                    <a:pt x="16036" y="1112399"/>
                  </a:cubicBezTo>
                  <a:lnTo>
                    <a:pt x="-411" y="190051"/>
                  </a:lnTo>
                  <a:cubicBezTo>
                    <a:pt x="-730" y="174016"/>
                    <a:pt x="799" y="158004"/>
                    <a:pt x="4157" y="142312"/>
                  </a:cubicBezTo>
                  <a:close/>
                </a:path>
              </a:pathLst>
            </a:custGeom>
            <a:solidFill>
              <a:srgbClr val="D0DBF8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875" name="ïšļïḋè"/>
            <p:cNvSpPr/>
            <p:nvPr/>
          </p:nvSpPr>
          <p:spPr>
            <a:xfrm>
              <a:off x="7346580" y="2557524"/>
              <a:ext cx="392812" cy="670225"/>
            </a:xfrm>
            <a:custGeom>
              <a:cxnLst>
                <a:cxn ang="0">
                  <a:pos x="392359" y="202810"/>
                </a:cxn>
                <a:cxn ang="0">
                  <a:pos x="348732" y="347398"/>
                </a:cxn>
                <a:cxn ang="0">
                  <a:pos x="340281" y="611677"/>
                </a:cxn>
                <a:cxn ang="0">
                  <a:pos x="-61" y="553202"/>
                </a:cxn>
                <a:cxn ang="0">
                  <a:pos x="-61" y="108930"/>
                </a:cxn>
                <a:cxn ang="0">
                  <a:pos x="87103" y="4544"/>
                </a:cxn>
                <a:cxn ang="0">
                  <a:pos x="110036" y="5230"/>
                </a:cxn>
                <a:cxn ang="0">
                  <a:pos x="146127" y="14366"/>
                </a:cxn>
                <a:cxn ang="0">
                  <a:pos x="189068" y="-24"/>
                </a:cxn>
                <a:cxn ang="0">
                  <a:pos x="280435" y="52284"/>
                </a:cxn>
                <a:cxn ang="0">
                  <a:pos x="298480" y="62790"/>
                </a:cxn>
                <a:cxn ang="0">
                  <a:pos x="392359" y="202810"/>
                </a:cxn>
              </a:cxnLst>
              <a:rect l="l" t="t" r="r" b="b"/>
              <a:pathLst>
                <a:path w="392812" h="670225">
                  <a:moveTo>
                    <a:pt x="392359" y="202810"/>
                  </a:moveTo>
                  <a:lnTo>
                    <a:pt x="348732" y="347398"/>
                  </a:lnTo>
                  <a:lnTo>
                    <a:pt x="340281" y="611677"/>
                  </a:lnTo>
                  <a:cubicBezTo>
                    <a:pt x="325205" y="709668"/>
                    <a:pt x="-61" y="680202"/>
                    <a:pt x="-61" y="553202"/>
                  </a:cubicBezTo>
                  <a:lnTo>
                    <a:pt x="-61" y="108930"/>
                  </a:lnTo>
                  <a:cubicBezTo>
                    <a:pt x="-4812" y="56030"/>
                    <a:pt x="34202" y="9295"/>
                    <a:pt x="87103" y="4544"/>
                  </a:cubicBezTo>
                  <a:cubicBezTo>
                    <a:pt x="94755" y="3859"/>
                    <a:pt x="102452" y="4087"/>
                    <a:pt x="110036" y="5230"/>
                  </a:cubicBezTo>
                  <a:cubicBezTo>
                    <a:pt x="122439" y="6486"/>
                    <a:pt x="134614" y="9570"/>
                    <a:pt x="146127" y="14366"/>
                  </a:cubicBezTo>
                  <a:cubicBezTo>
                    <a:pt x="150467" y="16193"/>
                    <a:pt x="184501" y="-2309"/>
                    <a:pt x="189068" y="-24"/>
                  </a:cubicBezTo>
                  <a:lnTo>
                    <a:pt x="280435" y="52284"/>
                  </a:lnTo>
                  <a:lnTo>
                    <a:pt x="298480" y="62790"/>
                  </a:lnTo>
                  <a:cubicBezTo>
                    <a:pt x="356726" y="98880"/>
                    <a:pt x="392359" y="132686"/>
                    <a:pt x="392359" y="202810"/>
                  </a:cubicBezTo>
                  <a:close/>
                </a:path>
              </a:pathLst>
            </a:custGeom>
            <a:solidFill>
              <a:srgbClr val="0BC0CF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876" name="ïṣľïḓè"/>
            <p:cNvSpPr/>
            <p:nvPr/>
          </p:nvSpPr>
          <p:spPr>
            <a:xfrm>
              <a:off x="7492930" y="2443511"/>
              <a:ext cx="100502" cy="187398"/>
            </a:xfrm>
            <a:custGeom>
              <a:cxnLst>
                <a:cxn ang="0">
                  <a:pos x="100050" y="36784"/>
                </a:cxn>
                <a:cxn ang="0">
                  <a:pos x="100050" y="162413"/>
                </a:cxn>
                <a:cxn ang="0">
                  <a:pos x="89772" y="177260"/>
                </a:cxn>
                <a:cxn ang="0">
                  <a:pos x="19648" y="182057"/>
                </a:cxn>
                <a:cxn ang="0">
                  <a:pos x="-453" y="162413"/>
                </a:cxn>
                <a:cxn ang="0">
                  <a:pos x="-453" y="61453"/>
                </a:cxn>
                <a:cxn ang="0">
                  <a:pos x="47057" y="-220"/>
                </a:cxn>
                <a:cxn ang="0">
                  <a:pos x="52312" y="-220"/>
                </a:cxn>
              </a:cxnLst>
              <a:rect l="l" t="t" r="r" b="b"/>
              <a:pathLst>
                <a:path w="100502" h="187398">
                  <a:moveTo>
                    <a:pt x="100050" y="36784"/>
                  </a:moveTo>
                  <a:lnTo>
                    <a:pt x="100050" y="162413"/>
                  </a:lnTo>
                  <a:cubicBezTo>
                    <a:pt x="99274" y="168740"/>
                    <a:pt x="95437" y="174313"/>
                    <a:pt x="89772" y="177260"/>
                  </a:cubicBezTo>
                  <a:cubicBezTo>
                    <a:pt x="68073" y="188544"/>
                    <a:pt x="42673" y="190280"/>
                    <a:pt x="19648" y="182057"/>
                  </a:cubicBezTo>
                  <a:cubicBezTo>
                    <a:pt x="6628" y="177260"/>
                    <a:pt x="-453" y="170179"/>
                    <a:pt x="-453" y="162413"/>
                  </a:cubicBezTo>
                  <a:lnTo>
                    <a:pt x="-453" y="61453"/>
                  </a:lnTo>
                  <a:lnTo>
                    <a:pt x="47057" y="-220"/>
                  </a:lnTo>
                  <a:lnTo>
                    <a:pt x="52312" y="-220"/>
                  </a:lnTo>
                  <a:close/>
                </a:path>
              </a:pathLst>
            </a:custGeom>
            <a:solidFill>
              <a:srgbClr val="FBADA3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877" name="íšľíḑe"/>
            <p:cNvSpPr/>
            <p:nvPr/>
          </p:nvSpPr>
          <p:spPr>
            <a:xfrm>
              <a:off x="7622617" y="2788863"/>
              <a:ext cx="114833" cy="723206"/>
            </a:xfrm>
            <a:custGeom>
              <a:cxnLst>
                <a:cxn ang="0">
                  <a:pos x="2571" y="664717"/>
                </a:cxn>
                <a:cxn ang="0">
                  <a:pos x="4855" y="615378"/>
                </a:cxn>
                <a:cxn ang="0">
                  <a:pos x="11707" y="596648"/>
                </a:cxn>
                <a:cxn ang="0">
                  <a:pos x="18332" y="585227"/>
                </a:cxn>
                <a:cxn ang="0">
                  <a:pos x="28611" y="543655"/>
                </a:cxn>
                <a:cxn ang="0">
                  <a:pos x="20844" y="269555"/>
                </a:cxn>
                <a:cxn ang="0">
                  <a:pos x="19474" y="237805"/>
                </a:cxn>
                <a:cxn ang="0">
                  <a:pos x="-398" y="22865"/>
                </a:cxn>
                <a:cxn ang="0">
                  <a:pos x="15750" y="3952"/>
                </a:cxn>
                <a:cxn ang="0">
                  <a:pos x="16504" y="3906"/>
                </a:cxn>
                <a:cxn ang="0">
                  <a:pos x="91653" y="-206"/>
                </a:cxn>
                <a:cxn ang="0">
                  <a:pos x="110155" y="16902"/>
                </a:cxn>
                <a:cxn ang="0">
                  <a:pos x="110155" y="17154"/>
                </a:cxn>
                <a:cxn ang="0">
                  <a:pos x="114039" y="245571"/>
                </a:cxn>
                <a:cxn ang="0">
                  <a:pos x="114039" y="270925"/>
                </a:cxn>
                <a:cxn ang="0">
                  <a:pos x="85487" y="567867"/>
                </a:cxn>
                <a:cxn ang="0">
                  <a:pos x="97363" y="611267"/>
                </a:cxn>
                <a:cxn ang="0">
                  <a:pos x="97363" y="672254"/>
                </a:cxn>
                <a:cxn ang="0">
                  <a:pos x="58989" y="722963"/>
                </a:cxn>
                <a:cxn ang="0">
                  <a:pos x="28838" y="645301"/>
                </a:cxn>
                <a:cxn ang="0">
                  <a:pos x="22215" y="670884"/>
                </a:cxn>
                <a:cxn ang="0">
                  <a:pos x="6682" y="683903"/>
                </a:cxn>
                <a:cxn ang="0">
                  <a:pos x="2571" y="664717"/>
                </a:cxn>
              </a:cxnLst>
              <a:rect l="l" t="t" r="r" b="b"/>
              <a:pathLst>
                <a:path w="114833" h="723206">
                  <a:moveTo>
                    <a:pt x="2571" y="664717"/>
                  </a:moveTo>
                  <a:lnTo>
                    <a:pt x="4855" y="615378"/>
                  </a:lnTo>
                  <a:cubicBezTo>
                    <a:pt x="6157" y="608822"/>
                    <a:pt x="8464" y="602496"/>
                    <a:pt x="11707" y="596648"/>
                  </a:cubicBezTo>
                  <a:lnTo>
                    <a:pt x="18332" y="585227"/>
                  </a:lnTo>
                  <a:cubicBezTo>
                    <a:pt x="25481" y="572573"/>
                    <a:pt x="29045" y="558183"/>
                    <a:pt x="28611" y="543655"/>
                  </a:cubicBezTo>
                  <a:lnTo>
                    <a:pt x="20844" y="269555"/>
                  </a:lnTo>
                  <a:cubicBezTo>
                    <a:pt x="21073" y="258956"/>
                    <a:pt x="20615" y="248358"/>
                    <a:pt x="19474" y="237805"/>
                  </a:cubicBezTo>
                  <a:cubicBezTo>
                    <a:pt x="14221" y="190066"/>
                    <a:pt x="2571" y="62152"/>
                    <a:pt x="-398" y="22865"/>
                  </a:cubicBezTo>
                  <a:cubicBezTo>
                    <a:pt x="-1153" y="13179"/>
                    <a:pt x="6066" y="4705"/>
                    <a:pt x="15750" y="3952"/>
                  </a:cubicBezTo>
                  <a:cubicBezTo>
                    <a:pt x="16002" y="3929"/>
                    <a:pt x="16253" y="3906"/>
                    <a:pt x="16504" y="3906"/>
                  </a:cubicBezTo>
                  <a:lnTo>
                    <a:pt x="91653" y="-206"/>
                  </a:lnTo>
                  <a:cubicBezTo>
                    <a:pt x="101475" y="-594"/>
                    <a:pt x="109767" y="7081"/>
                    <a:pt x="110155" y="16902"/>
                  </a:cubicBezTo>
                  <a:cubicBezTo>
                    <a:pt x="110155" y="16994"/>
                    <a:pt x="110155" y="17063"/>
                    <a:pt x="110155" y="17154"/>
                  </a:cubicBezTo>
                  <a:lnTo>
                    <a:pt x="114039" y="245571"/>
                  </a:lnTo>
                  <a:cubicBezTo>
                    <a:pt x="114495" y="254022"/>
                    <a:pt x="114495" y="262474"/>
                    <a:pt x="114039" y="270925"/>
                  </a:cubicBezTo>
                  <a:lnTo>
                    <a:pt x="85487" y="567867"/>
                  </a:lnTo>
                  <a:cubicBezTo>
                    <a:pt x="88570" y="582555"/>
                    <a:pt x="92521" y="597059"/>
                    <a:pt x="97363" y="611267"/>
                  </a:cubicBezTo>
                  <a:cubicBezTo>
                    <a:pt x="103645" y="631116"/>
                    <a:pt x="103645" y="652405"/>
                    <a:pt x="97363" y="672254"/>
                  </a:cubicBezTo>
                  <a:cubicBezTo>
                    <a:pt x="89598" y="695096"/>
                    <a:pt x="76807" y="721821"/>
                    <a:pt x="58989" y="722963"/>
                  </a:cubicBezTo>
                  <a:cubicBezTo>
                    <a:pt x="36148" y="724562"/>
                    <a:pt x="28838" y="645301"/>
                    <a:pt x="28838" y="645301"/>
                  </a:cubicBezTo>
                  <a:cubicBezTo>
                    <a:pt x="27217" y="653958"/>
                    <a:pt x="25001" y="662524"/>
                    <a:pt x="22215" y="670884"/>
                  </a:cubicBezTo>
                  <a:cubicBezTo>
                    <a:pt x="19931" y="678421"/>
                    <a:pt x="12393" y="685959"/>
                    <a:pt x="6682" y="683903"/>
                  </a:cubicBezTo>
                  <a:cubicBezTo>
                    <a:pt x="972" y="681848"/>
                    <a:pt x="-627" y="674767"/>
                    <a:pt x="2571" y="664717"/>
                  </a:cubicBezTo>
                  <a:close/>
                </a:path>
              </a:pathLst>
            </a:custGeom>
            <a:solidFill>
              <a:srgbClr val="FCBAC0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878" name="îSḻîďé"/>
            <p:cNvSpPr/>
            <p:nvPr/>
          </p:nvSpPr>
          <p:spPr>
            <a:xfrm>
              <a:off x="7309739" y="2562060"/>
              <a:ext cx="183419" cy="693842"/>
            </a:xfrm>
            <a:custGeom>
              <a:cxnLst>
                <a:cxn ang="0">
                  <a:pos x="-453" y="608282"/>
                </a:cxn>
                <a:cxn ang="0">
                  <a:pos x="74469" y="693025"/>
                </a:cxn>
                <a:cxn ang="0">
                  <a:pos x="87716" y="263829"/>
                </a:cxn>
                <a:cxn ang="0">
                  <a:pos x="145506" y="53229"/>
                </a:cxn>
                <a:cxn ang="0">
                  <a:pos x="182967" y="9830"/>
                </a:cxn>
                <a:cxn ang="0">
                  <a:pos x="172002" y="5946"/>
                </a:cxn>
                <a:cxn ang="0">
                  <a:pos x="84975" y="12342"/>
                </a:cxn>
                <a:cxn ang="0">
                  <a:pos x="28100" y="103709"/>
                </a:cxn>
                <a:cxn ang="0">
                  <a:pos x="19420" y="289641"/>
                </a:cxn>
              </a:cxnLst>
              <a:rect l="l" t="t" r="r" b="b"/>
              <a:pathLst>
                <a:path w="183419" h="693842">
                  <a:moveTo>
                    <a:pt x="-453" y="608282"/>
                  </a:moveTo>
                  <a:cubicBezTo>
                    <a:pt x="-453" y="649854"/>
                    <a:pt x="65789" y="699649"/>
                    <a:pt x="74469" y="693025"/>
                  </a:cubicBezTo>
                  <a:cubicBezTo>
                    <a:pt x="83147" y="686401"/>
                    <a:pt x="66702" y="431716"/>
                    <a:pt x="87716" y="263829"/>
                  </a:cubicBezTo>
                  <a:cubicBezTo>
                    <a:pt x="98224" y="179543"/>
                    <a:pt x="116040" y="101653"/>
                    <a:pt x="145506" y="53229"/>
                  </a:cubicBezTo>
                  <a:cubicBezTo>
                    <a:pt x="155990" y="37148"/>
                    <a:pt x="168599" y="22553"/>
                    <a:pt x="182967" y="9830"/>
                  </a:cubicBezTo>
                  <a:cubicBezTo>
                    <a:pt x="182967" y="9830"/>
                    <a:pt x="175429" y="6860"/>
                    <a:pt x="172002" y="5946"/>
                  </a:cubicBezTo>
                  <a:cubicBezTo>
                    <a:pt x="143359" y="-4104"/>
                    <a:pt x="111838" y="-1797"/>
                    <a:pt x="84975" y="12342"/>
                  </a:cubicBezTo>
                  <a:cubicBezTo>
                    <a:pt x="48612" y="27715"/>
                    <a:pt x="25838" y="64284"/>
                    <a:pt x="28100" y="103709"/>
                  </a:cubicBezTo>
                  <a:lnTo>
                    <a:pt x="19420" y="289641"/>
                  </a:lnTo>
                  <a:close/>
                </a:path>
              </a:pathLst>
            </a:custGeom>
            <a:solidFill>
              <a:srgbClr val="3C2DA1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879" name="îṡ1íďè"/>
            <p:cNvSpPr/>
            <p:nvPr/>
          </p:nvSpPr>
          <p:spPr>
            <a:xfrm>
              <a:off x="7476224" y="2590840"/>
              <a:ext cx="280755" cy="707945"/>
            </a:xfrm>
            <a:custGeom>
              <a:cxnLst>
                <a:cxn ang="0">
                  <a:pos x="212463" y="664930"/>
                </a:cxn>
                <a:cxn ang="0">
                  <a:pos x="219088" y="314081"/>
                </a:cxn>
                <a:cxn ang="0">
                  <a:pos x="280303" y="177031"/>
                </a:cxn>
                <a:cxn ang="0">
                  <a:pos x="167921" y="29474"/>
                </a:cxn>
                <a:cxn ang="0">
                  <a:pos x="149877" y="18967"/>
                </a:cxn>
                <a:cxn ang="0">
                  <a:pos x="116756" y="-220"/>
                </a:cxn>
                <a:cxn ang="0">
                  <a:pos x="119497" y="18967"/>
                </a:cxn>
                <a:cxn ang="0">
                  <a:pos x="36354" y="272510"/>
                </a:cxn>
                <a:cxn ang="0">
                  <a:pos x="948" y="700563"/>
                </a:cxn>
                <a:cxn ang="0">
                  <a:pos x="212463" y="664930"/>
                </a:cxn>
              </a:cxnLst>
              <a:rect l="l" t="t" r="r" b="b"/>
              <a:pathLst>
                <a:path w="280755" h="707945">
                  <a:moveTo>
                    <a:pt x="212463" y="664930"/>
                  </a:moveTo>
                  <a:lnTo>
                    <a:pt x="219088" y="314081"/>
                  </a:lnTo>
                  <a:lnTo>
                    <a:pt x="280303" y="177031"/>
                  </a:lnTo>
                  <a:cubicBezTo>
                    <a:pt x="280303" y="106908"/>
                    <a:pt x="227310" y="65564"/>
                    <a:pt x="167921" y="29474"/>
                  </a:cubicBezTo>
                  <a:cubicBezTo>
                    <a:pt x="162211" y="25819"/>
                    <a:pt x="156044" y="22393"/>
                    <a:pt x="149877" y="18967"/>
                  </a:cubicBezTo>
                  <a:lnTo>
                    <a:pt x="116756" y="-220"/>
                  </a:lnTo>
                  <a:lnTo>
                    <a:pt x="119497" y="18967"/>
                  </a:lnTo>
                  <a:cubicBezTo>
                    <a:pt x="124523" y="52316"/>
                    <a:pt x="56911" y="183199"/>
                    <a:pt x="36354" y="272510"/>
                  </a:cubicBezTo>
                  <a:cubicBezTo>
                    <a:pt x="9401" y="389687"/>
                    <a:pt x="-5218" y="695310"/>
                    <a:pt x="948" y="700563"/>
                  </a:cubicBezTo>
                  <a:cubicBezTo>
                    <a:pt x="12598" y="709015"/>
                    <a:pt x="204011" y="720664"/>
                    <a:pt x="212463" y="664930"/>
                  </a:cubicBezTo>
                  <a:close/>
                </a:path>
              </a:pathLst>
            </a:custGeom>
            <a:solidFill>
              <a:srgbClr val="3C2DA1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880" name="ï$ḷîḑé"/>
            <p:cNvSpPr/>
            <p:nvPr/>
          </p:nvSpPr>
          <p:spPr>
            <a:xfrm>
              <a:off x="7603712" y="2768091"/>
              <a:ext cx="151669" cy="569320"/>
            </a:xfrm>
            <a:custGeom>
              <a:cxnLst>
                <a:cxn ang="0">
                  <a:pos x="-453" y="53230"/>
                </a:cxn>
                <a:cxn ang="0">
                  <a:pos x="22389" y="276393"/>
                </a:cxn>
                <a:cxn ang="0">
                  <a:pos x="23760" y="304946"/>
                </a:cxn>
                <a:cxn ang="0">
                  <a:pos x="30385" y="547981"/>
                </a:cxn>
                <a:cxn ang="0">
                  <a:pos x="121751" y="554377"/>
                </a:cxn>
                <a:cxn ang="0">
                  <a:pos x="146419" y="308143"/>
                </a:cxn>
                <a:cxn ang="0">
                  <a:pos x="146419" y="281419"/>
                </a:cxn>
                <a:cxn ang="0">
                  <a:pos x="151217" y="-220"/>
                </a:cxn>
              </a:cxnLst>
              <a:rect l="l" t="t" r="r" b="b"/>
              <a:pathLst>
                <a:path w="151669" h="569320">
                  <a:moveTo>
                    <a:pt x="-453" y="53230"/>
                  </a:moveTo>
                  <a:cubicBezTo>
                    <a:pt x="2517" y="93203"/>
                    <a:pt x="18964" y="241674"/>
                    <a:pt x="22389" y="276393"/>
                  </a:cubicBezTo>
                  <a:cubicBezTo>
                    <a:pt x="23531" y="285872"/>
                    <a:pt x="23988" y="295398"/>
                    <a:pt x="23760" y="304946"/>
                  </a:cubicBezTo>
                  <a:lnTo>
                    <a:pt x="30385" y="547981"/>
                  </a:lnTo>
                  <a:cubicBezTo>
                    <a:pt x="30385" y="573107"/>
                    <a:pt x="120380" y="576533"/>
                    <a:pt x="121751" y="554377"/>
                  </a:cubicBezTo>
                  <a:lnTo>
                    <a:pt x="146419" y="308143"/>
                  </a:lnTo>
                  <a:cubicBezTo>
                    <a:pt x="146991" y="299235"/>
                    <a:pt x="146991" y="290327"/>
                    <a:pt x="146419" y="281419"/>
                  </a:cubicBezTo>
                  <a:lnTo>
                    <a:pt x="151217" y="-220"/>
                  </a:lnTo>
                  <a:close/>
                </a:path>
              </a:pathLst>
            </a:custGeom>
            <a:solidFill>
              <a:srgbClr val="3C2DA1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881" name="îṣľîḓè"/>
            <p:cNvSpPr/>
            <p:nvPr/>
          </p:nvSpPr>
          <p:spPr>
            <a:xfrm>
              <a:off x="7492930" y="2440999"/>
              <a:ext cx="100511" cy="130699"/>
            </a:xfrm>
            <a:custGeom>
              <a:cxnLst>
                <a:cxn ang="0">
                  <a:pos x="100050" y="39296"/>
                </a:cxn>
                <a:cxn ang="0">
                  <a:pos x="100050" y="45235"/>
                </a:cxn>
                <a:cxn ang="0">
                  <a:pos x="17181" y="130480"/>
                </a:cxn>
                <a:cxn ang="0">
                  <a:pos x="13252" y="130434"/>
                </a:cxn>
                <a:cxn ang="0">
                  <a:pos x="2288" y="129064"/>
                </a:cxn>
                <a:cxn ang="0">
                  <a:pos x="-453" y="129064"/>
                </a:cxn>
                <a:cxn ang="0">
                  <a:pos x="-453" y="63965"/>
                </a:cxn>
                <a:cxn ang="0">
                  <a:pos x="47057" y="2292"/>
                </a:cxn>
                <a:cxn ang="0">
                  <a:pos x="49114" y="-220"/>
                </a:cxn>
                <a:cxn ang="0">
                  <a:pos x="52312" y="2292"/>
                </a:cxn>
              </a:cxnLst>
              <a:rect l="l" t="t" r="r" b="b"/>
              <a:pathLst>
                <a:path w="100511" h="130697">
                  <a:moveTo>
                    <a:pt x="100050" y="39296"/>
                  </a:moveTo>
                  <a:lnTo>
                    <a:pt x="100050" y="45235"/>
                  </a:lnTo>
                  <a:cubicBezTo>
                    <a:pt x="100712" y="91649"/>
                    <a:pt x="63618" y="129818"/>
                    <a:pt x="17181" y="130480"/>
                  </a:cubicBezTo>
                  <a:cubicBezTo>
                    <a:pt x="15878" y="130480"/>
                    <a:pt x="14554" y="130480"/>
                    <a:pt x="13252" y="130434"/>
                  </a:cubicBezTo>
                  <a:cubicBezTo>
                    <a:pt x="9574" y="130274"/>
                    <a:pt x="5896" y="129818"/>
                    <a:pt x="2288" y="129064"/>
                  </a:cubicBezTo>
                  <a:lnTo>
                    <a:pt x="-453" y="129064"/>
                  </a:lnTo>
                  <a:lnTo>
                    <a:pt x="-453" y="63965"/>
                  </a:lnTo>
                  <a:lnTo>
                    <a:pt x="47057" y="2292"/>
                  </a:lnTo>
                  <a:lnTo>
                    <a:pt x="49114" y="-220"/>
                  </a:lnTo>
                  <a:lnTo>
                    <a:pt x="52312" y="2292"/>
                  </a:lnTo>
                  <a:close/>
                </a:path>
              </a:pathLst>
            </a:custGeom>
            <a:solidFill>
              <a:srgbClr val="ED8B8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882" name="iSḷîḋè"/>
            <p:cNvSpPr/>
            <p:nvPr/>
          </p:nvSpPr>
          <p:spPr>
            <a:xfrm>
              <a:off x="7420057" y="2288842"/>
              <a:ext cx="230507" cy="264537"/>
            </a:xfrm>
            <a:custGeom>
              <a:cxnLst>
                <a:cxn ang="0">
                  <a:pos x="29250" y="70848"/>
                </a:cxn>
                <a:cxn ang="0">
                  <a:pos x="8465" y="224801"/>
                </a:cxn>
                <a:cxn ang="0">
                  <a:pos x="65112" y="264317"/>
                </a:cxn>
                <a:cxn ang="0">
                  <a:pos x="156478" y="236450"/>
                </a:cxn>
                <a:cxn ang="0">
                  <a:pos x="207644" y="186199"/>
                </a:cxn>
                <a:cxn ang="0">
                  <a:pos x="181375" y="26307"/>
                </a:cxn>
                <a:cxn ang="0">
                  <a:pos x="29250" y="70848"/>
                </a:cxn>
              </a:cxnLst>
              <a:rect l="l" t="t" r="r" b="b"/>
              <a:pathLst>
                <a:path w="230505" h="264537">
                  <a:moveTo>
                    <a:pt x="29250" y="70848"/>
                  </a:moveTo>
                  <a:cubicBezTo>
                    <a:pt x="5266" y="109679"/>
                    <a:pt x="-11636" y="185057"/>
                    <a:pt x="8465" y="224801"/>
                  </a:cubicBezTo>
                  <a:cubicBezTo>
                    <a:pt x="17943" y="247940"/>
                    <a:pt x="40099" y="263403"/>
                    <a:pt x="65112" y="264317"/>
                  </a:cubicBezTo>
                  <a:cubicBezTo>
                    <a:pt x="97410" y="262787"/>
                    <a:pt x="128817" y="253193"/>
                    <a:pt x="156478" y="236450"/>
                  </a:cubicBezTo>
                  <a:cubicBezTo>
                    <a:pt x="176808" y="223385"/>
                    <a:pt x="194212" y="206277"/>
                    <a:pt x="207644" y="186199"/>
                  </a:cubicBezTo>
                  <a:cubicBezTo>
                    <a:pt x="248074" y="123384"/>
                    <a:pt x="230485" y="59427"/>
                    <a:pt x="181375" y="26307"/>
                  </a:cubicBezTo>
                  <a:cubicBezTo>
                    <a:pt x="89324" y="-33081"/>
                    <a:pt x="61456" y="18540"/>
                    <a:pt x="29250" y="70848"/>
                  </a:cubicBezTo>
                  <a:close/>
                </a:path>
              </a:pathLst>
            </a:custGeom>
            <a:solidFill>
              <a:srgbClr val="FCBAC0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883" name="iṣľïḓê"/>
            <p:cNvSpPr/>
            <p:nvPr/>
          </p:nvSpPr>
          <p:spPr>
            <a:xfrm>
              <a:off x="7449759" y="2268792"/>
              <a:ext cx="243215" cy="263115"/>
            </a:xfrm>
            <a:custGeom>
              <a:cxnLst>
                <a:cxn ang="0">
                  <a:pos x="242583" y="136353"/>
                </a:cxn>
                <a:cxn ang="0">
                  <a:pos x="143221" y="262896"/>
                </a:cxn>
                <a:cxn ang="0">
                  <a:pos x="143221" y="237770"/>
                </a:cxn>
                <a:cxn ang="0">
                  <a:pos x="162638" y="210817"/>
                </a:cxn>
                <a:cxn ang="0">
                  <a:pos x="143221" y="204193"/>
                </a:cxn>
                <a:cxn ang="0">
                  <a:pos x="141622" y="204193"/>
                </a:cxn>
                <a:cxn ang="0">
                  <a:pos x="122207" y="204193"/>
                </a:cxn>
                <a:cxn ang="0">
                  <a:pos x="107566" y="182128"/>
                </a:cxn>
                <a:cxn ang="0">
                  <a:pos x="108730" y="178382"/>
                </a:cxn>
                <a:cxn ang="0">
                  <a:pos x="28100" y="57549"/>
                </a:cxn>
                <a:cxn ang="0">
                  <a:pos x="-453" y="89984"/>
                </a:cxn>
                <a:cxn ang="0">
                  <a:pos x="14395" y="52295"/>
                </a:cxn>
                <a:cxn ang="0">
                  <a:pos x="102335" y="445"/>
                </a:cxn>
                <a:cxn ang="0">
                  <a:pos x="121065" y="3871"/>
                </a:cxn>
                <a:cxn ang="0">
                  <a:pos x="242583" y="136353"/>
                </a:cxn>
              </a:cxnLst>
              <a:rect l="l" t="t" r="r" b="b"/>
              <a:pathLst>
                <a:path w="243215" h="263115">
                  <a:moveTo>
                    <a:pt x="242583" y="136353"/>
                  </a:moveTo>
                  <a:cubicBezTo>
                    <a:pt x="235457" y="193686"/>
                    <a:pt x="197219" y="242362"/>
                    <a:pt x="143221" y="262896"/>
                  </a:cubicBezTo>
                  <a:lnTo>
                    <a:pt x="143221" y="237770"/>
                  </a:lnTo>
                  <a:cubicBezTo>
                    <a:pt x="151993" y="230689"/>
                    <a:pt x="158709" y="221393"/>
                    <a:pt x="162638" y="210817"/>
                  </a:cubicBezTo>
                  <a:cubicBezTo>
                    <a:pt x="164921" y="203965"/>
                    <a:pt x="154186" y="200081"/>
                    <a:pt x="143221" y="204193"/>
                  </a:cubicBezTo>
                  <a:lnTo>
                    <a:pt x="141622" y="204193"/>
                  </a:lnTo>
                  <a:cubicBezTo>
                    <a:pt x="135295" y="206066"/>
                    <a:pt x="128534" y="206066"/>
                    <a:pt x="122207" y="204193"/>
                  </a:cubicBezTo>
                  <a:cubicBezTo>
                    <a:pt x="112066" y="202137"/>
                    <a:pt x="105510" y="192270"/>
                    <a:pt x="107566" y="182128"/>
                  </a:cubicBezTo>
                  <a:cubicBezTo>
                    <a:pt x="107817" y="180849"/>
                    <a:pt x="108206" y="179592"/>
                    <a:pt x="108730" y="178382"/>
                  </a:cubicBezTo>
                  <a:cubicBezTo>
                    <a:pt x="141622" y="100948"/>
                    <a:pt x="50713" y="82903"/>
                    <a:pt x="28100" y="57549"/>
                  </a:cubicBezTo>
                  <a:cubicBezTo>
                    <a:pt x="18506" y="66914"/>
                    <a:pt x="-453" y="89984"/>
                    <a:pt x="-453" y="89984"/>
                  </a:cubicBezTo>
                  <a:cubicBezTo>
                    <a:pt x="3705" y="77124"/>
                    <a:pt x="8661" y="64539"/>
                    <a:pt x="14395" y="52295"/>
                  </a:cubicBezTo>
                  <a:cubicBezTo>
                    <a:pt x="28465" y="16982"/>
                    <a:pt x="64623" y="-4329"/>
                    <a:pt x="102335" y="445"/>
                  </a:cubicBezTo>
                  <a:cubicBezTo>
                    <a:pt x="108639" y="1176"/>
                    <a:pt x="114898" y="2318"/>
                    <a:pt x="121065" y="3871"/>
                  </a:cubicBezTo>
                  <a:cubicBezTo>
                    <a:pt x="211975" y="26028"/>
                    <a:pt x="245553" y="90213"/>
                    <a:pt x="242583" y="136353"/>
                  </a:cubicBezTo>
                  <a:close/>
                </a:path>
              </a:pathLst>
            </a:custGeom>
            <a:solidFill>
              <a:srgbClr val="27145A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884" name="íṩḻïḋê"/>
            <p:cNvSpPr/>
            <p:nvPr/>
          </p:nvSpPr>
          <p:spPr>
            <a:xfrm>
              <a:off x="7555050" y="2453283"/>
              <a:ext cx="72655" cy="69847"/>
            </a:xfrm>
            <a:custGeom>
              <a:cxnLst>
                <a:cxn ang="0">
                  <a:pos x="17602" y="14220"/>
                </a:cxn>
                <a:cxn ang="0">
                  <a:pos x="4125" y="62873"/>
                </a:cxn>
                <a:cxn ang="0">
                  <a:pos x="54148" y="55335"/>
                </a:cxn>
                <a:cxn ang="0">
                  <a:pos x="67625" y="6454"/>
                </a:cxn>
                <a:cxn ang="0">
                  <a:pos x="17602" y="14220"/>
                </a:cxn>
              </a:cxnLst>
              <a:rect l="l" t="t" r="r" b="b"/>
              <a:pathLst>
                <a:path w="72655" h="69847">
                  <a:moveTo>
                    <a:pt x="17602" y="14220"/>
                  </a:moveTo>
                  <a:cubicBezTo>
                    <a:pt x="13" y="29753"/>
                    <a:pt x="-5240" y="51453"/>
                    <a:pt x="4125" y="62873"/>
                  </a:cubicBezTo>
                  <a:cubicBezTo>
                    <a:pt x="13489" y="74294"/>
                    <a:pt x="36560" y="70868"/>
                    <a:pt x="54148" y="55335"/>
                  </a:cubicBezTo>
                  <a:cubicBezTo>
                    <a:pt x="71737" y="39803"/>
                    <a:pt x="76990" y="17875"/>
                    <a:pt x="67625" y="6454"/>
                  </a:cubicBezTo>
                  <a:cubicBezTo>
                    <a:pt x="58259" y="-4966"/>
                    <a:pt x="35189" y="-1312"/>
                    <a:pt x="17602" y="14220"/>
                  </a:cubicBezTo>
                  <a:close/>
                </a:path>
              </a:pathLst>
            </a:custGeom>
            <a:solidFill>
              <a:srgbClr val="FCBAC0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885" name="iṩḷïďé"/>
            <p:cNvSpPr/>
            <p:nvPr/>
          </p:nvSpPr>
          <p:spPr>
            <a:xfrm>
              <a:off x="6900014" y="2577135"/>
              <a:ext cx="490128" cy="245966"/>
            </a:xfrm>
            <a:custGeom>
              <a:cxnLst>
                <a:cxn ang="0">
                  <a:pos x="489676" y="-220"/>
                </a:cxn>
                <a:cxn ang="0">
                  <a:pos x="273364" y="136830"/>
                </a:cxn>
                <a:cxn ang="0">
                  <a:pos x="23705" y="103938"/>
                </a:cxn>
                <a:cxn ang="0">
                  <a:pos x="13197" y="193935"/>
                </a:cxn>
                <a:cxn ang="0">
                  <a:pos x="250523" y="243044"/>
                </a:cxn>
                <a:cxn ang="0">
                  <a:pos x="309683" y="240532"/>
                </a:cxn>
                <a:cxn ang="0">
                  <a:pos x="476199" y="190051"/>
                </a:cxn>
              </a:cxnLst>
              <a:rect l="l" t="t" r="r" b="b"/>
              <a:pathLst>
                <a:path w="490127" h="245966">
                  <a:moveTo>
                    <a:pt x="489676" y="-220"/>
                  </a:moveTo>
                  <a:cubicBezTo>
                    <a:pt x="455185" y="20109"/>
                    <a:pt x="282273" y="132034"/>
                    <a:pt x="273364" y="136830"/>
                  </a:cubicBezTo>
                  <a:lnTo>
                    <a:pt x="23705" y="103938"/>
                  </a:lnTo>
                  <a:cubicBezTo>
                    <a:pt x="863" y="105537"/>
                    <a:pt x="-11700" y="190051"/>
                    <a:pt x="13197" y="193935"/>
                  </a:cubicBezTo>
                  <a:lnTo>
                    <a:pt x="250523" y="243044"/>
                  </a:lnTo>
                  <a:cubicBezTo>
                    <a:pt x="270122" y="247361"/>
                    <a:pt x="290519" y="246493"/>
                    <a:pt x="309683" y="240532"/>
                  </a:cubicBezTo>
                  <a:lnTo>
                    <a:pt x="476199" y="190051"/>
                  </a:lnTo>
                  <a:close/>
                </a:path>
              </a:pathLst>
            </a:custGeom>
            <a:solidFill>
              <a:srgbClr val="3C2DA1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886" name="íšlîḑê"/>
            <p:cNvSpPr/>
            <p:nvPr/>
          </p:nvSpPr>
          <p:spPr>
            <a:xfrm>
              <a:off x="5696424" y="4145446"/>
              <a:ext cx="1528145" cy="900877"/>
            </a:xfrm>
            <a:custGeom>
              <a:cxnLst>
                <a:cxn ang="0">
                  <a:pos x="-446" y="624044"/>
                </a:cxn>
                <a:cxn ang="0">
                  <a:pos x="33359" y="624044"/>
                </a:cxn>
                <a:cxn ang="0">
                  <a:pos x="1098468" y="10059"/>
                </a:cxn>
                <a:cxn ang="0">
                  <a:pos x="1175444" y="10059"/>
                </a:cxn>
                <a:cxn ang="0">
                  <a:pos x="1497056" y="195762"/>
                </a:cxn>
                <a:cxn ang="0">
                  <a:pos x="1527664" y="195762"/>
                </a:cxn>
                <a:cxn ang="0">
                  <a:pos x="1527664" y="234136"/>
                </a:cxn>
                <a:cxn ang="0">
                  <a:pos x="1508476" y="268856"/>
                </a:cxn>
                <a:cxn ang="0">
                  <a:pos x="428293" y="890378"/>
                </a:cxn>
                <a:cxn ang="0">
                  <a:pos x="351316" y="890378"/>
                </a:cxn>
                <a:cxn ang="0">
                  <a:pos x="18741" y="698280"/>
                </a:cxn>
                <a:cxn ang="0">
                  <a:pos x="-446" y="664474"/>
                </a:cxn>
              </a:cxnLst>
              <a:rect l="l" t="t" r="r" b="b"/>
              <a:pathLst>
                <a:path w="1528145" h="900876">
                  <a:moveTo>
                    <a:pt x="-446" y="624044"/>
                  </a:moveTo>
                  <a:lnTo>
                    <a:pt x="33359" y="624044"/>
                  </a:lnTo>
                  <a:lnTo>
                    <a:pt x="1098468" y="10059"/>
                  </a:lnTo>
                  <a:cubicBezTo>
                    <a:pt x="1122292" y="-3646"/>
                    <a:pt x="1151621" y="-3646"/>
                    <a:pt x="1175444" y="10059"/>
                  </a:cubicBezTo>
                  <a:lnTo>
                    <a:pt x="1497056" y="195762"/>
                  </a:lnTo>
                  <a:lnTo>
                    <a:pt x="1527664" y="195762"/>
                  </a:lnTo>
                  <a:lnTo>
                    <a:pt x="1527664" y="234136"/>
                  </a:lnTo>
                  <a:cubicBezTo>
                    <a:pt x="1528212" y="248367"/>
                    <a:pt x="1520834" y="261752"/>
                    <a:pt x="1508476" y="268856"/>
                  </a:cubicBezTo>
                  <a:lnTo>
                    <a:pt x="428293" y="890378"/>
                  </a:lnTo>
                  <a:cubicBezTo>
                    <a:pt x="404468" y="904084"/>
                    <a:pt x="375140" y="904084"/>
                    <a:pt x="351316" y="890378"/>
                  </a:cubicBezTo>
                  <a:lnTo>
                    <a:pt x="18741" y="698280"/>
                  </a:lnTo>
                  <a:cubicBezTo>
                    <a:pt x="6658" y="691358"/>
                    <a:pt x="-697" y="678407"/>
                    <a:pt x="-446" y="664474"/>
                  </a:cubicBezTo>
                  <a:close/>
                </a:path>
              </a:pathLst>
            </a:custGeom>
            <a:solidFill>
              <a:srgbClr val="D0DBF8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887" name="ïşlîḍê"/>
            <p:cNvSpPr/>
            <p:nvPr/>
          </p:nvSpPr>
          <p:spPr>
            <a:xfrm>
              <a:off x="5711048" y="4159613"/>
              <a:ext cx="1499814" cy="873935"/>
            </a:xfrm>
            <a:custGeom>
              <a:cxnLst>
                <a:cxn ang="0">
                  <a:pos x="375294" y="873698"/>
                </a:cxn>
                <a:cxn ang="0">
                  <a:pos x="406816" y="865246"/>
                </a:cxn>
                <a:cxn ang="0">
                  <a:pos x="1487000" y="242810"/>
                </a:cxn>
                <a:cxn ang="0">
                  <a:pos x="1499105" y="219968"/>
                </a:cxn>
                <a:cxn ang="0">
                  <a:pos x="1499105" y="205807"/>
                </a:cxn>
                <a:cxn ang="0">
                  <a:pos x="1499105" y="194843"/>
                </a:cxn>
                <a:cxn ang="0">
                  <a:pos x="1478548" y="194843"/>
                </a:cxn>
                <a:cxn ang="0">
                  <a:pos x="1153967" y="8226"/>
                </a:cxn>
                <a:cxn ang="0">
                  <a:pos x="1090697" y="8226"/>
                </a:cxn>
                <a:cxn ang="0">
                  <a:pos x="22390" y="624952"/>
                </a:cxn>
                <a:cxn ang="0">
                  <a:pos x="-452" y="624952"/>
                </a:cxn>
                <a:cxn ang="0">
                  <a:pos x="-452" y="652819"/>
                </a:cxn>
                <a:cxn ang="0">
                  <a:pos x="11882" y="674519"/>
                </a:cxn>
                <a:cxn ang="0">
                  <a:pos x="344457" y="866617"/>
                </a:cxn>
                <a:cxn ang="0">
                  <a:pos x="375294" y="873698"/>
                </a:cxn>
              </a:cxnLst>
              <a:rect l="l" t="t" r="r" b="b"/>
              <a:pathLst>
                <a:path w="1499814" h="873934">
                  <a:moveTo>
                    <a:pt x="375294" y="873698"/>
                  </a:moveTo>
                  <a:cubicBezTo>
                    <a:pt x="386350" y="873652"/>
                    <a:pt x="397222" y="870751"/>
                    <a:pt x="406816" y="865246"/>
                  </a:cubicBezTo>
                  <a:lnTo>
                    <a:pt x="1487000" y="242810"/>
                  </a:lnTo>
                  <a:cubicBezTo>
                    <a:pt x="1495154" y="238219"/>
                    <a:pt x="1499859" y="229288"/>
                    <a:pt x="1499105" y="219968"/>
                  </a:cubicBezTo>
                  <a:lnTo>
                    <a:pt x="1499105" y="205807"/>
                  </a:lnTo>
                  <a:cubicBezTo>
                    <a:pt x="1499448" y="202152"/>
                    <a:pt x="1499448" y="198497"/>
                    <a:pt x="1499105" y="194843"/>
                  </a:cubicBezTo>
                  <a:lnTo>
                    <a:pt x="1478548" y="194843"/>
                  </a:lnTo>
                  <a:lnTo>
                    <a:pt x="1153967" y="8226"/>
                  </a:lnTo>
                  <a:cubicBezTo>
                    <a:pt x="1134370" y="-3035"/>
                    <a:pt x="1110294" y="-3035"/>
                    <a:pt x="1090697" y="8226"/>
                  </a:cubicBezTo>
                  <a:lnTo>
                    <a:pt x="22390" y="624952"/>
                  </a:lnTo>
                  <a:lnTo>
                    <a:pt x="-452" y="624952"/>
                  </a:lnTo>
                  <a:lnTo>
                    <a:pt x="-452" y="652819"/>
                  </a:lnTo>
                  <a:cubicBezTo>
                    <a:pt x="-520" y="661750"/>
                    <a:pt x="4185" y="670018"/>
                    <a:pt x="11882" y="674519"/>
                  </a:cubicBezTo>
                  <a:lnTo>
                    <a:pt x="344457" y="866617"/>
                  </a:lnTo>
                  <a:cubicBezTo>
                    <a:pt x="353982" y="871505"/>
                    <a:pt x="364582" y="873949"/>
                    <a:pt x="375294" y="873698"/>
                  </a:cubicBezTo>
                  <a:close/>
                </a:path>
              </a:pathLst>
            </a:custGeom>
            <a:solidFill>
              <a:srgbClr val="5A43D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888" name="ïš1îḋè"/>
            <p:cNvSpPr/>
            <p:nvPr/>
          </p:nvSpPr>
          <p:spPr>
            <a:xfrm>
              <a:off x="5696450" y="4101133"/>
              <a:ext cx="1528100" cy="901790"/>
            </a:xfrm>
            <a:custGeom>
              <a:cxnLst>
                <a:cxn ang="0">
                  <a:pos x="1508450" y="202386"/>
                </a:cxn>
                <a:cxn ang="0">
                  <a:pos x="1175418" y="10058"/>
                </a:cxn>
                <a:cxn ang="0">
                  <a:pos x="1098441" y="10058"/>
                </a:cxn>
                <a:cxn ang="0">
                  <a:pos x="18715" y="632495"/>
                </a:cxn>
                <a:cxn ang="0">
                  <a:pos x="4804" y="685282"/>
                </a:cxn>
                <a:cxn ang="0">
                  <a:pos x="18715" y="699193"/>
                </a:cxn>
                <a:cxn ang="0">
                  <a:pos x="351290" y="891292"/>
                </a:cxn>
                <a:cxn ang="0">
                  <a:pos x="428266" y="891292"/>
                </a:cxn>
                <a:cxn ang="0">
                  <a:pos x="1508450" y="268855"/>
                </a:cxn>
                <a:cxn ang="0">
                  <a:pos x="1522497" y="216433"/>
                </a:cxn>
                <a:cxn ang="0">
                  <a:pos x="1508450" y="202386"/>
                </a:cxn>
              </a:cxnLst>
              <a:rect l="l" t="t" r="r" b="b"/>
              <a:pathLst>
                <a:path w="1528100" h="901790">
                  <a:moveTo>
                    <a:pt x="1508450" y="202386"/>
                  </a:moveTo>
                  <a:lnTo>
                    <a:pt x="1175418" y="10058"/>
                  </a:lnTo>
                  <a:cubicBezTo>
                    <a:pt x="1151594" y="-3646"/>
                    <a:pt x="1122266" y="-3646"/>
                    <a:pt x="1098441" y="10058"/>
                  </a:cubicBezTo>
                  <a:lnTo>
                    <a:pt x="18715" y="632495"/>
                  </a:lnTo>
                  <a:cubicBezTo>
                    <a:pt x="304" y="643230"/>
                    <a:pt x="-5932" y="666872"/>
                    <a:pt x="4804" y="685282"/>
                  </a:cubicBezTo>
                  <a:cubicBezTo>
                    <a:pt x="8161" y="691039"/>
                    <a:pt x="12958" y="695835"/>
                    <a:pt x="18715" y="699193"/>
                  </a:cubicBezTo>
                  <a:lnTo>
                    <a:pt x="351290" y="891292"/>
                  </a:lnTo>
                  <a:cubicBezTo>
                    <a:pt x="375113" y="904997"/>
                    <a:pt x="404442" y="904997"/>
                    <a:pt x="428266" y="891292"/>
                  </a:cubicBezTo>
                  <a:lnTo>
                    <a:pt x="1508450" y="268855"/>
                  </a:lnTo>
                  <a:cubicBezTo>
                    <a:pt x="1526815" y="258256"/>
                    <a:pt x="1533096" y="234798"/>
                    <a:pt x="1522497" y="216433"/>
                  </a:cubicBezTo>
                  <a:cubicBezTo>
                    <a:pt x="1519140" y="210609"/>
                    <a:pt x="1514275" y="205744"/>
                    <a:pt x="1508450" y="202386"/>
                  </a:cubicBezTo>
                  <a:close/>
                </a:path>
              </a:pathLst>
            </a:custGeom>
            <a:gradFill rotWithShape="1">
              <a:gsLst>
                <a:gs pos="0">
                  <a:srgbClr val="EEF2FC">
                    <a:alpha val="100000"/>
                  </a:srgbClr>
                </a:gs>
                <a:gs pos="59000">
                  <a:srgbClr val="D9E2F9">
                    <a:alpha val="100000"/>
                  </a:srgbClr>
                </a:gs>
                <a:gs pos="100000">
                  <a:srgbClr val="D0DBF8">
                    <a:alpha val="100000"/>
                  </a:srgbClr>
                </a:gs>
              </a:gsLst>
              <a:lin ang="0" scaled="1"/>
            </a:gra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889" name="işľïḋe"/>
            <p:cNvSpPr/>
            <p:nvPr/>
          </p:nvSpPr>
          <p:spPr>
            <a:xfrm>
              <a:off x="7032909" y="4289958"/>
              <a:ext cx="96599" cy="53870"/>
            </a:xfrm>
            <a:custGeom>
              <a:cxnLst>
                <a:cxn ang="0">
                  <a:pos x="53671" y="51479"/>
                </a:cxn>
                <a:cxn ang="0">
                  <a:pos x="91361" y="28637"/>
                </a:cxn>
                <a:cxn ang="0">
                  <a:pos x="92960" y="18130"/>
                </a:cxn>
                <a:cxn ang="0">
                  <a:pos x="60981" y="1227"/>
                </a:cxn>
                <a:cxn ang="0">
                  <a:pos x="42022" y="2597"/>
                </a:cxn>
                <a:cxn ang="0">
                  <a:pos x="4334" y="24297"/>
                </a:cxn>
                <a:cxn ang="0">
                  <a:pos x="2735" y="34804"/>
                </a:cxn>
                <a:cxn ang="0">
                  <a:pos x="34712" y="51707"/>
                </a:cxn>
                <a:cxn ang="0">
                  <a:pos x="53671" y="51479"/>
                </a:cxn>
              </a:cxnLst>
              <a:rect l="l" t="t" r="r" b="b"/>
              <a:pathLst>
                <a:path w="96599" h="53870">
                  <a:moveTo>
                    <a:pt x="53671" y="51479"/>
                  </a:moveTo>
                  <a:lnTo>
                    <a:pt x="91361" y="28637"/>
                  </a:lnTo>
                  <a:cubicBezTo>
                    <a:pt x="97071" y="25211"/>
                    <a:pt x="97756" y="20643"/>
                    <a:pt x="92960" y="18130"/>
                  </a:cubicBezTo>
                  <a:lnTo>
                    <a:pt x="60981" y="1227"/>
                  </a:lnTo>
                  <a:cubicBezTo>
                    <a:pt x="54767" y="-1103"/>
                    <a:pt x="47847" y="-600"/>
                    <a:pt x="42022" y="2597"/>
                  </a:cubicBezTo>
                  <a:lnTo>
                    <a:pt x="4334" y="24297"/>
                  </a:lnTo>
                  <a:cubicBezTo>
                    <a:pt x="-1377" y="27495"/>
                    <a:pt x="-2063" y="32292"/>
                    <a:pt x="2735" y="34804"/>
                  </a:cubicBezTo>
                  <a:lnTo>
                    <a:pt x="34712" y="51707"/>
                  </a:lnTo>
                  <a:cubicBezTo>
                    <a:pt x="40766" y="54379"/>
                    <a:pt x="47686" y="54288"/>
                    <a:pt x="53671" y="51479"/>
                  </a:cubicBezTo>
                  <a:close/>
                </a:path>
              </a:pathLst>
            </a:custGeom>
            <a:solidFill>
              <a:srgbClr val="A2B7E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890" name="îṧľíḍè"/>
            <p:cNvSpPr/>
            <p:nvPr/>
          </p:nvSpPr>
          <p:spPr>
            <a:xfrm>
              <a:off x="6877585" y="4380361"/>
              <a:ext cx="96598" cy="53424"/>
            </a:xfrm>
            <a:custGeom>
              <a:cxnLst>
                <a:cxn ang="0">
                  <a:pos x="53672" y="50387"/>
                </a:cxn>
                <a:cxn ang="0">
                  <a:pos x="91360" y="28687"/>
                </a:cxn>
                <a:cxn ang="0">
                  <a:pos x="92959" y="18180"/>
                </a:cxn>
                <a:cxn ang="0">
                  <a:pos x="61210" y="1277"/>
                </a:cxn>
                <a:cxn ang="0">
                  <a:pos x="42022" y="2648"/>
                </a:cxn>
                <a:cxn ang="0">
                  <a:pos x="4333" y="24347"/>
                </a:cxn>
                <a:cxn ang="0">
                  <a:pos x="2735" y="34854"/>
                </a:cxn>
                <a:cxn ang="0">
                  <a:pos x="34713" y="51757"/>
                </a:cxn>
                <a:cxn ang="0">
                  <a:pos x="53672" y="50387"/>
                </a:cxn>
              </a:cxnLst>
              <a:rect l="l" t="t" r="r" b="b"/>
              <a:pathLst>
                <a:path w="96598" h="53424">
                  <a:moveTo>
                    <a:pt x="53672" y="50387"/>
                  </a:moveTo>
                  <a:lnTo>
                    <a:pt x="91360" y="28687"/>
                  </a:lnTo>
                  <a:cubicBezTo>
                    <a:pt x="97070" y="25261"/>
                    <a:pt x="97756" y="20692"/>
                    <a:pt x="92959" y="18180"/>
                  </a:cubicBezTo>
                  <a:lnTo>
                    <a:pt x="61210" y="1277"/>
                  </a:lnTo>
                  <a:cubicBezTo>
                    <a:pt x="54928" y="-1121"/>
                    <a:pt x="47915" y="-619"/>
                    <a:pt x="42022" y="2648"/>
                  </a:cubicBezTo>
                  <a:lnTo>
                    <a:pt x="4333" y="24347"/>
                  </a:lnTo>
                  <a:cubicBezTo>
                    <a:pt x="-1377" y="27773"/>
                    <a:pt x="-2062" y="32342"/>
                    <a:pt x="2735" y="34854"/>
                  </a:cubicBezTo>
                  <a:lnTo>
                    <a:pt x="34713" y="51757"/>
                  </a:lnTo>
                  <a:cubicBezTo>
                    <a:pt x="40927" y="54087"/>
                    <a:pt x="47847" y="53584"/>
                    <a:pt x="53672" y="50387"/>
                  </a:cubicBezTo>
                  <a:close/>
                </a:path>
              </a:pathLst>
            </a:custGeom>
            <a:solidFill>
              <a:srgbClr val="A2B7E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891" name="î$1ídè"/>
            <p:cNvSpPr/>
            <p:nvPr/>
          </p:nvSpPr>
          <p:spPr>
            <a:xfrm>
              <a:off x="6955246" y="4335869"/>
              <a:ext cx="96599" cy="53145"/>
            </a:xfrm>
            <a:custGeom>
              <a:cxnLst>
                <a:cxn ang="0">
                  <a:pos x="53671" y="50108"/>
                </a:cxn>
                <a:cxn ang="0">
                  <a:pos x="91361" y="28409"/>
                </a:cxn>
                <a:cxn ang="0">
                  <a:pos x="92960" y="17902"/>
                </a:cxn>
                <a:cxn ang="0">
                  <a:pos x="60981" y="1227"/>
                </a:cxn>
                <a:cxn ang="0">
                  <a:pos x="42023" y="2598"/>
                </a:cxn>
                <a:cxn ang="0">
                  <a:pos x="4334" y="24297"/>
                </a:cxn>
                <a:cxn ang="0">
                  <a:pos x="2735" y="34804"/>
                </a:cxn>
                <a:cxn ang="0">
                  <a:pos x="34714" y="51478"/>
                </a:cxn>
                <a:cxn ang="0">
                  <a:pos x="53671" y="50108"/>
                </a:cxn>
              </a:cxnLst>
              <a:rect l="l" t="t" r="r" b="b"/>
              <a:pathLst>
                <a:path w="96599" h="53145">
                  <a:moveTo>
                    <a:pt x="53671" y="50108"/>
                  </a:moveTo>
                  <a:lnTo>
                    <a:pt x="91361" y="28409"/>
                  </a:lnTo>
                  <a:cubicBezTo>
                    <a:pt x="97071" y="25211"/>
                    <a:pt x="97757" y="20414"/>
                    <a:pt x="92960" y="17902"/>
                  </a:cubicBezTo>
                  <a:lnTo>
                    <a:pt x="60981" y="1227"/>
                  </a:lnTo>
                  <a:cubicBezTo>
                    <a:pt x="54769" y="-1102"/>
                    <a:pt x="47848" y="-601"/>
                    <a:pt x="42023" y="2598"/>
                  </a:cubicBezTo>
                  <a:lnTo>
                    <a:pt x="4334" y="24297"/>
                  </a:lnTo>
                  <a:cubicBezTo>
                    <a:pt x="-1377" y="27495"/>
                    <a:pt x="-2063" y="32292"/>
                    <a:pt x="2735" y="34804"/>
                  </a:cubicBezTo>
                  <a:lnTo>
                    <a:pt x="34714" y="51478"/>
                  </a:lnTo>
                  <a:cubicBezTo>
                    <a:pt x="40926" y="53809"/>
                    <a:pt x="47848" y="53306"/>
                    <a:pt x="53671" y="50108"/>
                  </a:cubicBezTo>
                  <a:close/>
                </a:path>
              </a:pathLst>
            </a:custGeom>
            <a:solidFill>
              <a:srgbClr val="A2B7E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892" name="iś1ídê"/>
            <p:cNvSpPr/>
            <p:nvPr/>
          </p:nvSpPr>
          <p:spPr>
            <a:xfrm>
              <a:off x="6429431" y="4638522"/>
              <a:ext cx="96599" cy="53145"/>
            </a:xfrm>
            <a:custGeom>
              <a:cxnLst>
                <a:cxn ang="0">
                  <a:pos x="53672" y="50108"/>
                </a:cxn>
                <a:cxn ang="0">
                  <a:pos x="91360" y="28409"/>
                </a:cxn>
                <a:cxn ang="0">
                  <a:pos x="92959" y="17902"/>
                </a:cxn>
                <a:cxn ang="0">
                  <a:pos x="60982" y="1227"/>
                </a:cxn>
                <a:cxn ang="0">
                  <a:pos x="42023" y="2598"/>
                </a:cxn>
                <a:cxn ang="0">
                  <a:pos x="4333" y="24297"/>
                </a:cxn>
                <a:cxn ang="0">
                  <a:pos x="2734" y="34804"/>
                </a:cxn>
                <a:cxn ang="0">
                  <a:pos x="34713" y="51478"/>
                </a:cxn>
                <a:cxn ang="0">
                  <a:pos x="53672" y="50108"/>
                </a:cxn>
              </a:cxnLst>
              <a:rect l="l" t="t" r="r" b="b"/>
              <a:pathLst>
                <a:path w="96599" h="53145">
                  <a:moveTo>
                    <a:pt x="53672" y="50108"/>
                  </a:moveTo>
                  <a:lnTo>
                    <a:pt x="91360" y="28409"/>
                  </a:lnTo>
                  <a:cubicBezTo>
                    <a:pt x="97071" y="25211"/>
                    <a:pt x="97756" y="20414"/>
                    <a:pt x="92959" y="17902"/>
                  </a:cubicBezTo>
                  <a:lnTo>
                    <a:pt x="60982" y="1227"/>
                  </a:lnTo>
                  <a:cubicBezTo>
                    <a:pt x="54768" y="-1102"/>
                    <a:pt x="47847" y="-601"/>
                    <a:pt x="42023" y="2598"/>
                  </a:cubicBezTo>
                  <a:lnTo>
                    <a:pt x="4333" y="24297"/>
                  </a:lnTo>
                  <a:cubicBezTo>
                    <a:pt x="-1377" y="27495"/>
                    <a:pt x="-2062" y="32292"/>
                    <a:pt x="2734" y="34804"/>
                  </a:cubicBezTo>
                  <a:lnTo>
                    <a:pt x="34713" y="51478"/>
                  </a:lnTo>
                  <a:cubicBezTo>
                    <a:pt x="40925" y="53809"/>
                    <a:pt x="47847" y="53306"/>
                    <a:pt x="53672" y="50108"/>
                  </a:cubicBezTo>
                  <a:close/>
                </a:path>
              </a:pathLst>
            </a:custGeom>
            <a:solidFill>
              <a:srgbClr val="A2B7E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893" name="îṧ1idè"/>
            <p:cNvSpPr/>
            <p:nvPr/>
          </p:nvSpPr>
          <p:spPr>
            <a:xfrm>
              <a:off x="6800152" y="4424902"/>
              <a:ext cx="96713" cy="53424"/>
            </a:xfrm>
            <a:custGeom>
              <a:cxnLst>
                <a:cxn ang="0">
                  <a:pos x="53671" y="50387"/>
                </a:cxn>
                <a:cxn ang="0">
                  <a:pos x="91589" y="28688"/>
                </a:cxn>
                <a:cxn ang="0">
                  <a:pos x="92960" y="18180"/>
                </a:cxn>
                <a:cxn ang="0">
                  <a:pos x="61209" y="1277"/>
                </a:cxn>
                <a:cxn ang="0">
                  <a:pos x="42022" y="2648"/>
                </a:cxn>
                <a:cxn ang="0">
                  <a:pos x="4334" y="24348"/>
                </a:cxn>
                <a:cxn ang="0">
                  <a:pos x="2735" y="34855"/>
                </a:cxn>
                <a:cxn ang="0">
                  <a:pos x="34712" y="51757"/>
                </a:cxn>
                <a:cxn ang="0">
                  <a:pos x="53671" y="50387"/>
                </a:cxn>
              </a:cxnLst>
              <a:rect l="l" t="t" r="r" b="b"/>
              <a:pathLst>
                <a:path w="96713" h="53424">
                  <a:moveTo>
                    <a:pt x="53671" y="50387"/>
                  </a:moveTo>
                  <a:lnTo>
                    <a:pt x="91589" y="28688"/>
                  </a:lnTo>
                  <a:cubicBezTo>
                    <a:pt x="97071" y="25261"/>
                    <a:pt x="97984" y="20693"/>
                    <a:pt x="92960" y="18180"/>
                  </a:cubicBezTo>
                  <a:lnTo>
                    <a:pt x="61209" y="1277"/>
                  </a:lnTo>
                  <a:cubicBezTo>
                    <a:pt x="54927" y="-1121"/>
                    <a:pt x="47915" y="-619"/>
                    <a:pt x="42022" y="2648"/>
                  </a:cubicBezTo>
                  <a:lnTo>
                    <a:pt x="4334" y="24348"/>
                  </a:lnTo>
                  <a:cubicBezTo>
                    <a:pt x="-1377" y="27774"/>
                    <a:pt x="-2063" y="32342"/>
                    <a:pt x="2735" y="34855"/>
                  </a:cubicBezTo>
                  <a:lnTo>
                    <a:pt x="34712" y="51757"/>
                  </a:lnTo>
                  <a:cubicBezTo>
                    <a:pt x="40926" y="54088"/>
                    <a:pt x="47847" y="53585"/>
                    <a:pt x="53671" y="50387"/>
                  </a:cubicBezTo>
                  <a:close/>
                </a:path>
              </a:pathLst>
            </a:custGeom>
            <a:solidFill>
              <a:srgbClr val="A2B7E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894" name="ïṣ1íďê"/>
            <p:cNvSpPr/>
            <p:nvPr/>
          </p:nvSpPr>
          <p:spPr>
            <a:xfrm>
              <a:off x="6277762" y="4726006"/>
              <a:ext cx="96598" cy="53145"/>
            </a:xfrm>
            <a:custGeom>
              <a:cxnLst>
                <a:cxn ang="0">
                  <a:pos x="53671" y="50109"/>
                </a:cxn>
                <a:cxn ang="0">
                  <a:pos x="91361" y="28409"/>
                </a:cxn>
                <a:cxn ang="0">
                  <a:pos x="92958" y="17902"/>
                </a:cxn>
                <a:cxn ang="0">
                  <a:pos x="60981" y="1227"/>
                </a:cxn>
                <a:cxn ang="0">
                  <a:pos x="42022" y="2597"/>
                </a:cxn>
                <a:cxn ang="0">
                  <a:pos x="4334" y="24297"/>
                </a:cxn>
                <a:cxn ang="0">
                  <a:pos x="2735" y="34804"/>
                </a:cxn>
                <a:cxn ang="0">
                  <a:pos x="34712" y="51479"/>
                </a:cxn>
                <a:cxn ang="0">
                  <a:pos x="53671" y="50109"/>
                </a:cxn>
              </a:cxnLst>
              <a:rect l="l" t="t" r="r" b="b"/>
              <a:pathLst>
                <a:path w="96598" h="53145">
                  <a:moveTo>
                    <a:pt x="53671" y="50109"/>
                  </a:moveTo>
                  <a:lnTo>
                    <a:pt x="91361" y="28409"/>
                  </a:lnTo>
                  <a:cubicBezTo>
                    <a:pt x="97071" y="25211"/>
                    <a:pt x="97756" y="20414"/>
                    <a:pt x="92958" y="17902"/>
                  </a:cubicBezTo>
                  <a:lnTo>
                    <a:pt x="60981" y="1227"/>
                  </a:lnTo>
                  <a:cubicBezTo>
                    <a:pt x="54767" y="-1103"/>
                    <a:pt x="47847" y="-600"/>
                    <a:pt x="42022" y="2597"/>
                  </a:cubicBezTo>
                  <a:lnTo>
                    <a:pt x="4334" y="24297"/>
                  </a:lnTo>
                  <a:cubicBezTo>
                    <a:pt x="-1377" y="27495"/>
                    <a:pt x="-2063" y="32292"/>
                    <a:pt x="2735" y="34804"/>
                  </a:cubicBezTo>
                  <a:lnTo>
                    <a:pt x="34712" y="51479"/>
                  </a:lnTo>
                  <a:cubicBezTo>
                    <a:pt x="40926" y="53809"/>
                    <a:pt x="47847" y="53306"/>
                    <a:pt x="53671" y="50109"/>
                  </a:cubicBezTo>
                  <a:close/>
                </a:path>
              </a:pathLst>
            </a:custGeom>
            <a:solidFill>
              <a:srgbClr val="A2B7E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895" name="iṥļiďê"/>
            <p:cNvSpPr/>
            <p:nvPr/>
          </p:nvSpPr>
          <p:spPr>
            <a:xfrm>
              <a:off x="6201928" y="4769633"/>
              <a:ext cx="96599" cy="54084"/>
            </a:xfrm>
            <a:custGeom>
              <a:cxnLst>
                <a:cxn ang="0">
                  <a:pos x="53671" y="50336"/>
                </a:cxn>
                <a:cxn ang="0">
                  <a:pos x="91361" y="28637"/>
                </a:cxn>
                <a:cxn ang="0">
                  <a:pos x="92960" y="18130"/>
                </a:cxn>
                <a:cxn ang="0">
                  <a:pos x="60981" y="1227"/>
                </a:cxn>
                <a:cxn ang="0">
                  <a:pos x="42022" y="2597"/>
                </a:cxn>
                <a:cxn ang="0">
                  <a:pos x="4334" y="25439"/>
                </a:cxn>
                <a:cxn ang="0">
                  <a:pos x="2735" y="35947"/>
                </a:cxn>
                <a:cxn ang="0">
                  <a:pos x="34712" y="52849"/>
                </a:cxn>
                <a:cxn ang="0">
                  <a:pos x="53671" y="50336"/>
                </a:cxn>
              </a:cxnLst>
              <a:rect l="l" t="t" r="r" b="b"/>
              <a:pathLst>
                <a:path w="96599" h="54084">
                  <a:moveTo>
                    <a:pt x="53671" y="50336"/>
                  </a:moveTo>
                  <a:lnTo>
                    <a:pt x="91361" y="28637"/>
                  </a:lnTo>
                  <a:cubicBezTo>
                    <a:pt x="97071" y="25211"/>
                    <a:pt x="97756" y="20643"/>
                    <a:pt x="92960" y="18130"/>
                  </a:cubicBezTo>
                  <a:lnTo>
                    <a:pt x="60981" y="1227"/>
                  </a:lnTo>
                  <a:cubicBezTo>
                    <a:pt x="54769" y="-1103"/>
                    <a:pt x="47847" y="-600"/>
                    <a:pt x="42022" y="2597"/>
                  </a:cubicBezTo>
                  <a:lnTo>
                    <a:pt x="4334" y="25439"/>
                  </a:lnTo>
                  <a:cubicBezTo>
                    <a:pt x="-1377" y="28865"/>
                    <a:pt x="-2063" y="33434"/>
                    <a:pt x="2735" y="35947"/>
                  </a:cubicBezTo>
                  <a:lnTo>
                    <a:pt x="34712" y="52849"/>
                  </a:lnTo>
                  <a:cubicBezTo>
                    <a:pt x="41086" y="54814"/>
                    <a:pt x="48029" y="53900"/>
                    <a:pt x="53671" y="50336"/>
                  </a:cubicBezTo>
                  <a:close/>
                </a:path>
              </a:pathLst>
            </a:custGeom>
            <a:solidFill>
              <a:srgbClr val="A2B7E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896" name="îśļiďe"/>
            <p:cNvSpPr/>
            <p:nvPr/>
          </p:nvSpPr>
          <p:spPr>
            <a:xfrm>
              <a:off x="6050258" y="4857117"/>
              <a:ext cx="96599" cy="53374"/>
            </a:xfrm>
            <a:custGeom>
              <a:cxnLst>
                <a:cxn ang="0">
                  <a:pos x="53671" y="50337"/>
                </a:cxn>
                <a:cxn ang="0">
                  <a:pos x="91361" y="28637"/>
                </a:cxn>
                <a:cxn ang="0">
                  <a:pos x="92960" y="18130"/>
                </a:cxn>
                <a:cxn ang="0">
                  <a:pos x="60981" y="1227"/>
                </a:cxn>
                <a:cxn ang="0">
                  <a:pos x="42023" y="2598"/>
                </a:cxn>
                <a:cxn ang="0">
                  <a:pos x="4334" y="24297"/>
                </a:cxn>
                <a:cxn ang="0">
                  <a:pos x="2735" y="34805"/>
                </a:cxn>
                <a:cxn ang="0">
                  <a:pos x="34714" y="51707"/>
                </a:cxn>
                <a:cxn ang="0">
                  <a:pos x="53671" y="50337"/>
                </a:cxn>
              </a:cxnLst>
              <a:rect l="l" t="t" r="r" b="b"/>
              <a:pathLst>
                <a:path w="96599" h="53374">
                  <a:moveTo>
                    <a:pt x="53671" y="50337"/>
                  </a:moveTo>
                  <a:lnTo>
                    <a:pt x="91361" y="28637"/>
                  </a:lnTo>
                  <a:cubicBezTo>
                    <a:pt x="97071" y="25211"/>
                    <a:pt x="97756" y="20642"/>
                    <a:pt x="92960" y="18130"/>
                  </a:cubicBezTo>
                  <a:lnTo>
                    <a:pt x="60981" y="1227"/>
                  </a:lnTo>
                  <a:cubicBezTo>
                    <a:pt x="54769" y="-1103"/>
                    <a:pt x="47847" y="-600"/>
                    <a:pt x="42023" y="2598"/>
                  </a:cubicBezTo>
                  <a:lnTo>
                    <a:pt x="4334" y="24297"/>
                  </a:lnTo>
                  <a:cubicBezTo>
                    <a:pt x="-1377" y="27724"/>
                    <a:pt x="-2063" y="32292"/>
                    <a:pt x="2735" y="34805"/>
                  </a:cubicBezTo>
                  <a:lnTo>
                    <a:pt x="34714" y="51707"/>
                  </a:lnTo>
                  <a:cubicBezTo>
                    <a:pt x="40926" y="54037"/>
                    <a:pt x="47847" y="53534"/>
                    <a:pt x="53671" y="50337"/>
                  </a:cubicBezTo>
                  <a:close/>
                </a:path>
              </a:pathLst>
            </a:custGeom>
            <a:solidFill>
              <a:srgbClr val="A2B7E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897" name="îṥḷîḍe"/>
            <p:cNvSpPr/>
            <p:nvPr/>
          </p:nvSpPr>
          <p:spPr>
            <a:xfrm>
              <a:off x="6126093" y="4813489"/>
              <a:ext cx="96599" cy="53146"/>
            </a:xfrm>
            <a:custGeom>
              <a:cxnLst>
                <a:cxn ang="0">
                  <a:pos x="53671" y="50108"/>
                </a:cxn>
                <a:cxn ang="0">
                  <a:pos x="91361" y="28409"/>
                </a:cxn>
                <a:cxn ang="0">
                  <a:pos x="92960" y="17901"/>
                </a:cxn>
                <a:cxn ang="0">
                  <a:pos x="60981" y="1227"/>
                </a:cxn>
                <a:cxn ang="0">
                  <a:pos x="42022" y="2598"/>
                </a:cxn>
                <a:cxn ang="0">
                  <a:pos x="4334" y="24297"/>
                </a:cxn>
                <a:cxn ang="0">
                  <a:pos x="2735" y="34805"/>
                </a:cxn>
                <a:cxn ang="0">
                  <a:pos x="34714" y="51479"/>
                </a:cxn>
                <a:cxn ang="0">
                  <a:pos x="53671" y="50108"/>
                </a:cxn>
              </a:cxnLst>
              <a:rect l="l" t="t" r="r" b="b"/>
              <a:pathLst>
                <a:path w="96599" h="53146">
                  <a:moveTo>
                    <a:pt x="53671" y="50108"/>
                  </a:moveTo>
                  <a:lnTo>
                    <a:pt x="91361" y="28409"/>
                  </a:lnTo>
                  <a:cubicBezTo>
                    <a:pt x="97071" y="25211"/>
                    <a:pt x="97756" y="20414"/>
                    <a:pt x="92960" y="17901"/>
                  </a:cubicBezTo>
                  <a:lnTo>
                    <a:pt x="60981" y="1227"/>
                  </a:lnTo>
                  <a:cubicBezTo>
                    <a:pt x="54769" y="-1103"/>
                    <a:pt x="47847" y="-600"/>
                    <a:pt x="42022" y="2598"/>
                  </a:cubicBezTo>
                  <a:lnTo>
                    <a:pt x="4334" y="24297"/>
                  </a:lnTo>
                  <a:cubicBezTo>
                    <a:pt x="-1377" y="27495"/>
                    <a:pt x="-2063" y="32292"/>
                    <a:pt x="2735" y="34805"/>
                  </a:cubicBezTo>
                  <a:lnTo>
                    <a:pt x="34714" y="51479"/>
                  </a:lnTo>
                  <a:cubicBezTo>
                    <a:pt x="40926" y="53809"/>
                    <a:pt x="47847" y="53307"/>
                    <a:pt x="53671" y="50108"/>
                  </a:cubicBezTo>
                  <a:close/>
                </a:path>
              </a:pathLst>
            </a:custGeom>
            <a:solidFill>
              <a:srgbClr val="A2B7E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898" name="íṥḻîḍè"/>
            <p:cNvSpPr/>
            <p:nvPr/>
          </p:nvSpPr>
          <p:spPr>
            <a:xfrm>
              <a:off x="6353596" y="4681007"/>
              <a:ext cx="96598" cy="53870"/>
            </a:xfrm>
            <a:custGeom>
              <a:cxnLst>
                <a:cxn ang="0">
                  <a:pos x="53672" y="51479"/>
                </a:cxn>
                <a:cxn ang="0">
                  <a:pos x="91360" y="28637"/>
                </a:cxn>
                <a:cxn ang="0">
                  <a:pos x="92959" y="18130"/>
                </a:cxn>
                <a:cxn ang="0">
                  <a:pos x="60981" y="1227"/>
                </a:cxn>
                <a:cxn ang="0">
                  <a:pos x="42022" y="2597"/>
                </a:cxn>
                <a:cxn ang="0">
                  <a:pos x="4333" y="24297"/>
                </a:cxn>
                <a:cxn ang="0">
                  <a:pos x="2735" y="34804"/>
                </a:cxn>
                <a:cxn ang="0">
                  <a:pos x="34713" y="51708"/>
                </a:cxn>
                <a:cxn ang="0">
                  <a:pos x="53672" y="51479"/>
                </a:cxn>
              </a:cxnLst>
              <a:rect l="l" t="t" r="r" b="b"/>
              <a:pathLst>
                <a:path w="96598" h="53870">
                  <a:moveTo>
                    <a:pt x="53672" y="51479"/>
                  </a:moveTo>
                  <a:lnTo>
                    <a:pt x="91360" y="28637"/>
                  </a:lnTo>
                  <a:cubicBezTo>
                    <a:pt x="97070" y="25211"/>
                    <a:pt x="97756" y="20643"/>
                    <a:pt x="92959" y="18130"/>
                  </a:cubicBezTo>
                  <a:lnTo>
                    <a:pt x="60981" y="1227"/>
                  </a:lnTo>
                  <a:cubicBezTo>
                    <a:pt x="54768" y="-1103"/>
                    <a:pt x="47847" y="-600"/>
                    <a:pt x="42022" y="2597"/>
                  </a:cubicBezTo>
                  <a:lnTo>
                    <a:pt x="4333" y="24297"/>
                  </a:lnTo>
                  <a:cubicBezTo>
                    <a:pt x="-1377" y="27723"/>
                    <a:pt x="-2062" y="32292"/>
                    <a:pt x="2735" y="34804"/>
                  </a:cubicBezTo>
                  <a:lnTo>
                    <a:pt x="34713" y="51708"/>
                  </a:lnTo>
                  <a:cubicBezTo>
                    <a:pt x="40766" y="54379"/>
                    <a:pt x="47687" y="54288"/>
                    <a:pt x="53672" y="51479"/>
                  </a:cubicBezTo>
                  <a:close/>
                </a:path>
              </a:pathLst>
            </a:custGeom>
            <a:solidFill>
              <a:srgbClr val="A2B7E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899" name="iŝļïḓê"/>
            <p:cNvSpPr/>
            <p:nvPr/>
          </p:nvSpPr>
          <p:spPr>
            <a:xfrm>
              <a:off x="6507321" y="4469215"/>
              <a:ext cx="313307" cy="178240"/>
            </a:xfrm>
            <a:custGeom>
              <a:cxnLst>
                <a:cxn ang="0">
                  <a:pos x="54357" y="175102"/>
                </a:cxn>
                <a:cxn ang="0">
                  <a:pos x="307900" y="28916"/>
                </a:cxn>
                <a:cxn ang="0">
                  <a:pos x="309499" y="18409"/>
                </a:cxn>
                <a:cxn ang="0">
                  <a:pos x="277292" y="1277"/>
                </a:cxn>
                <a:cxn ang="0">
                  <a:pos x="258105" y="2648"/>
                </a:cxn>
                <a:cxn ang="0">
                  <a:pos x="4334" y="148834"/>
                </a:cxn>
                <a:cxn ang="0">
                  <a:pos x="2735" y="159342"/>
                </a:cxn>
                <a:cxn ang="0">
                  <a:pos x="34941" y="176473"/>
                </a:cxn>
                <a:cxn ang="0">
                  <a:pos x="54357" y="175102"/>
                </a:cxn>
              </a:cxnLst>
              <a:rect l="l" t="t" r="r" b="b"/>
              <a:pathLst>
                <a:path w="313307" h="178240">
                  <a:moveTo>
                    <a:pt x="54357" y="175102"/>
                  </a:moveTo>
                  <a:lnTo>
                    <a:pt x="307900" y="28916"/>
                  </a:lnTo>
                  <a:cubicBezTo>
                    <a:pt x="313839" y="25718"/>
                    <a:pt x="314523" y="20921"/>
                    <a:pt x="309499" y="18409"/>
                  </a:cubicBezTo>
                  <a:lnTo>
                    <a:pt x="277292" y="1277"/>
                  </a:lnTo>
                  <a:cubicBezTo>
                    <a:pt x="271010" y="-1121"/>
                    <a:pt x="263998" y="-619"/>
                    <a:pt x="258105" y="2648"/>
                  </a:cubicBezTo>
                  <a:lnTo>
                    <a:pt x="4334" y="148834"/>
                  </a:lnTo>
                  <a:cubicBezTo>
                    <a:pt x="-1377" y="152033"/>
                    <a:pt x="-2063" y="156829"/>
                    <a:pt x="2735" y="159342"/>
                  </a:cubicBezTo>
                  <a:lnTo>
                    <a:pt x="34941" y="176473"/>
                  </a:lnTo>
                  <a:cubicBezTo>
                    <a:pt x="41291" y="178940"/>
                    <a:pt x="48418" y="178438"/>
                    <a:pt x="54357" y="175102"/>
                  </a:cubicBezTo>
                  <a:close/>
                </a:path>
              </a:pathLst>
            </a:custGeom>
            <a:solidFill>
              <a:srgbClr val="A2B7E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00" name="iṡľíḋé"/>
            <p:cNvSpPr/>
            <p:nvPr/>
          </p:nvSpPr>
          <p:spPr>
            <a:xfrm>
              <a:off x="6773884" y="4155192"/>
              <a:ext cx="96599" cy="53195"/>
            </a:xfrm>
            <a:custGeom>
              <a:cxnLst>
                <a:cxn ang="0">
                  <a:pos x="53671" y="50109"/>
                </a:cxn>
                <a:cxn ang="0">
                  <a:pos x="91360" y="28409"/>
                </a:cxn>
                <a:cxn ang="0">
                  <a:pos x="92959" y="17902"/>
                </a:cxn>
                <a:cxn ang="0">
                  <a:pos x="60980" y="1227"/>
                </a:cxn>
                <a:cxn ang="0">
                  <a:pos x="42023" y="2597"/>
                </a:cxn>
                <a:cxn ang="0">
                  <a:pos x="4333" y="24297"/>
                </a:cxn>
                <a:cxn ang="0">
                  <a:pos x="2734" y="34804"/>
                </a:cxn>
                <a:cxn ang="0">
                  <a:pos x="34484" y="51479"/>
                </a:cxn>
                <a:cxn ang="0">
                  <a:pos x="53671" y="50109"/>
                </a:cxn>
              </a:cxnLst>
              <a:rect l="l" t="t" r="r" b="b"/>
              <a:pathLst>
                <a:path w="96599" h="53195">
                  <a:moveTo>
                    <a:pt x="53671" y="50109"/>
                  </a:moveTo>
                  <a:lnTo>
                    <a:pt x="91360" y="28409"/>
                  </a:lnTo>
                  <a:cubicBezTo>
                    <a:pt x="97071" y="25210"/>
                    <a:pt x="97756" y="20414"/>
                    <a:pt x="92959" y="17902"/>
                  </a:cubicBezTo>
                  <a:lnTo>
                    <a:pt x="60980" y="1227"/>
                  </a:lnTo>
                  <a:cubicBezTo>
                    <a:pt x="54768" y="-1103"/>
                    <a:pt x="47847" y="-600"/>
                    <a:pt x="42023" y="2597"/>
                  </a:cubicBezTo>
                  <a:lnTo>
                    <a:pt x="4333" y="24297"/>
                  </a:lnTo>
                  <a:cubicBezTo>
                    <a:pt x="-1377" y="27495"/>
                    <a:pt x="-2062" y="32063"/>
                    <a:pt x="2734" y="34804"/>
                  </a:cubicBezTo>
                  <a:lnTo>
                    <a:pt x="34484" y="51479"/>
                  </a:lnTo>
                  <a:cubicBezTo>
                    <a:pt x="40767" y="53877"/>
                    <a:pt x="47778" y="53374"/>
                    <a:pt x="53671" y="50109"/>
                  </a:cubicBezTo>
                  <a:close/>
                </a:path>
              </a:pathLst>
            </a:custGeom>
            <a:solidFill>
              <a:srgbClr val="A2B7E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01" name="ïşľiďê"/>
            <p:cNvSpPr/>
            <p:nvPr/>
          </p:nvSpPr>
          <p:spPr>
            <a:xfrm>
              <a:off x="6618560" y="4244452"/>
              <a:ext cx="96599" cy="53195"/>
            </a:xfrm>
            <a:custGeom>
              <a:cxnLst>
                <a:cxn ang="0">
                  <a:pos x="53671" y="50158"/>
                </a:cxn>
                <a:cxn ang="0">
                  <a:pos x="91361" y="28459"/>
                </a:cxn>
                <a:cxn ang="0">
                  <a:pos x="92960" y="17952"/>
                </a:cxn>
                <a:cxn ang="0">
                  <a:pos x="61209" y="1277"/>
                </a:cxn>
                <a:cxn ang="0">
                  <a:pos x="42022" y="2648"/>
                </a:cxn>
                <a:cxn ang="0">
                  <a:pos x="4334" y="24348"/>
                </a:cxn>
                <a:cxn ang="0">
                  <a:pos x="2735" y="34855"/>
                </a:cxn>
                <a:cxn ang="0">
                  <a:pos x="34714" y="51529"/>
                </a:cxn>
                <a:cxn ang="0">
                  <a:pos x="53671" y="50158"/>
                </a:cxn>
              </a:cxnLst>
              <a:rect l="l" t="t" r="r" b="b"/>
              <a:pathLst>
                <a:path w="96599" h="53195">
                  <a:moveTo>
                    <a:pt x="53671" y="50158"/>
                  </a:moveTo>
                  <a:lnTo>
                    <a:pt x="91361" y="28459"/>
                  </a:lnTo>
                  <a:cubicBezTo>
                    <a:pt x="97071" y="25261"/>
                    <a:pt x="97756" y="20464"/>
                    <a:pt x="92960" y="17952"/>
                  </a:cubicBezTo>
                  <a:lnTo>
                    <a:pt x="61209" y="1277"/>
                  </a:lnTo>
                  <a:cubicBezTo>
                    <a:pt x="54927" y="-1121"/>
                    <a:pt x="47916" y="-619"/>
                    <a:pt x="42022" y="2648"/>
                  </a:cubicBezTo>
                  <a:lnTo>
                    <a:pt x="4334" y="24348"/>
                  </a:lnTo>
                  <a:cubicBezTo>
                    <a:pt x="-1377" y="27545"/>
                    <a:pt x="-2063" y="32342"/>
                    <a:pt x="2735" y="34855"/>
                  </a:cubicBezTo>
                  <a:lnTo>
                    <a:pt x="34714" y="51529"/>
                  </a:lnTo>
                  <a:cubicBezTo>
                    <a:pt x="40926" y="53859"/>
                    <a:pt x="47847" y="53356"/>
                    <a:pt x="53671" y="50158"/>
                  </a:cubicBezTo>
                  <a:close/>
                </a:path>
              </a:pathLst>
            </a:custGeom>
            <a:solidFill>
              <a:srgbClr val="A2B7E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02" name="iṩḻïḋé"/>
            <p:cNvSpPr/>
            <p:nvPr/>
          </p:nvSpPr>
          <p:spPr>
            <a:xfrm>
              <a:off x="6697364" y="4199046"/>
              <a:ext cx="96599" cy="53426"/>
            </a:xfrm>
            <a:custGeom>
              <a:cxnLst>
                <a:cxn ang="0">
                  <a:pos x="53671" y="50339"/>
                </a:cxn>
                <a:cxn ang="0">
                  <a:pos x="91361" y="28639"/>
                </a:cxn>
                <a:cxn ang="0">
                  <a:pos x="92960" y="18132"/>
                </a:cxn>
                <a:cxn ang="0">
                  <a:pos x="60981" y="1457"/>
                </a:cxn>
                <a:cxn ang="0">
                  <a:pos x="42022" y="2600"/>
                </a:cxn>
                <a:cxn ang="0">
                  <a:pos x="4334" y="24299"/>
                </a:cxn>
                <a:cxn ang="0">
                  <a:pos x="2735" y="34807"/>
                </a:cxn>
                <a:cxn ang="0">
                  <a:pos x="34485" y="51709"/>
                </a:cxn>
                <a:cxn ang="0">
                  <a:pos x="53671" y="50339"/>
                </a:cxn>
              </a:cxnLst>
              <a:rect l="l" t="t" r="r" b="b"/>
              <a:pathLst>
                <a:path w="96599" h="53426">
                  <a:moveTo>
                    <a:pt x="53671" y="50339"/>
                  </a:moveTo>
                  <a:lnTo>
                    <a:pt x="91361" y="28639"/>
                  </a:lnTo>
                  <a:cubicBezTo>
                    <a:pt x="97071" y="25442"/>
                    <a:pt x="97756" y="20644"/>
                    <a:pt x="92960" y="18132"/>
                  </a:cubicBezTo>
                  <a:lnTo>
                    <a:pt x="60981" y="1457"/>
                  </a:lnTo>
                  <a:cubicBezTo>
                    <a:pt x="54837" y="-1124"/>
                    <a:pt x="47824" y="-713"/>
                    <a:pt x="42022" y="2600"/>
                  </a:cubicBezTo>
                  <a:lnTo>
                    <a:pt x="4334" y="24299"/>
                  </a:lnTo>
                  <a:cubicBezTo>
                    <a:pt x="-1377" y="27725"/>
                    <a:pt x="-2063" y="32294"/>
                    <a:pt x="2735" y="34807"/>
                  </a:cubicBezTo>
                  <a:lnTo>
                    <a:pt x="34485" y="51709"/>
                  </a:lnTo>
                  <a:cubicBezTo>
                    <a:pt x="40766" y="54107"/>
                    <a:pt x="47778" y="53605"/>
                    <a:pt x="53671" y="50339"/>
                  </a:cubicBezTo>
                  <a:close/>
                </a:path>
              </a:pathLst>
            </a:custGeom>
            <a:solidFill>
              <a:srgbClr val="A2B7E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03" name="îs1iďè"/>
            <p:cNvSpPr/>
            <p:nvPr/>
          </p:nvSpPr>
          <p:spPr>
            <a:xfrm>
              <a:off x="6540442" y="4289729"/>
              <a:ext cx="96598" cy="53145"/>
            </a:xfrm>
            <a:custGeom>
              <a:cxnLst>
                <a:cxn ang="0">
                  <a:pos x="53671" y="50108"/>
                </a:cxn>
                <a:cxn ang="0">
                  <a:pos x="91361" y="28408"/>
                </a:cxn>
                <a:cxn ang="0">
                  <a:pos x="92958" y="17901"/>
                </a:cxn>
                <a:cxn ang="0">
                  <a:pos x="60981" y="1227"/>
                </a:cxn>
                <a:cxn ang="0">
                  <a:pos x="42022" y="2598"/>
                </a:cxn>
                <a:cxn ang="0">
                  <a:pos x="4334" y="24297"/>
                </a:cxn>
                <a:cxn ang="0">
                  <a:pos x="2735" y="34804"/>
                </a:cxn>
                <a:cxn ang="0">
                  <a:pos x="34712" y="51479"/>
                </a:cxn>
                <a:cxn ang="0">
                  <a:pos x="53671" y="50108"/>
                </a:cxn>
              </a:cxnLst>
              <a:rect l="l" t="t" r="r" b="b"/>
              <a:pathLst>
                <a:path w="96598" h="53145">
                  <a:moveTo>
                    <a:pt x="53671" y="50108"/>
                  </a:moveTo>
                  <a:lnTo>
                    <a:pt x="91361" y="28408"/>
                  </a:lnTo>
                  <a:cubicBezTo>
                    <a:pt x="97071" y="25211"/>
                    <a:pt x="97756" y="20414"/>
                    <a:pt x="92958" y="17901"/>
                  </a:cubicBezTo>
                  <a:lnTo>
                    <a:pt x="60981" y="1227"/>
                  </a:lnTo>
                  <a:cubicBezTo>
                    <a:pt x="54767" y="-1103"/>
                    <a:pt x="47847" y="-600"/>
                    <a:pt x="42022" y="2598"/>
                  </a:cubicBezTo>
                  <a:lnTo>
                    <a:pt x="4334" y="24297"/>
                  </a:lnTo>
                  <a:cubicBezTo>
                    <a:pt x="-1377" y="27495"/>
                    <a:pt x="-2063" y="32292"/>
                    <a:pt x="2735" y="34804"/>
                  </a:cubicBezTo>
                  <a:lnTo>
                    <a:pt x="34712" y="51479"/>
                  </a:lnTo>
                  <a:cubicBezTo>
                    <a:pt x="40926" y="53808"/>
                    <a:pt x="47847" y="53307"/>
                    <a:pt x="53671" y="50108"/>
                  </a:cubicBezTo>
                  <a:close/>
                </a:path>
              </a:pathLst>
            </a:custGeom>
            <a:solidFill>
              <a:srgbClr val="A2B7E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04" name="iś1idè"/>
            <p:cNvSpPr/>
            <p:nvPr/>
          </p:nvSpPr>
          <p:spPr>
            <a:xfrm>
              <a:off x="6461409" y="4334956"/>
              <a:ext cx="96599" cy="53145"/>
            </a:xfrm>
            <a:custGeom>
              <a:cxnLst>
                <a:cxn ang="0">
                  <a:pos x="53671" y="50109"/>
                </a:cxn>
                <a:cxn ang="0">
                  <a:pos x="91361" y="28409"/>
                </a:cxn>
                <a:cxn ang="0">
                  <a:pos x="92960" y="17902"/>
                </a:cxn>
                <a:cxn ang="0">
                  <a:pos x="60981" y="1227"/>
                </a:cxn>
                <a:cxn ang="0">
                  <a:pos x="42023" y="2597"/>
                </a:cxn>
                <a:cxn ang="0">
                  <a:pos x="4334" y="24297"/>
                </a:cxn>
                <a:cxn ang="0">
                  <a:pos x="2735" y="34804"/>
                </a:cxn>
                <a:cxn ang="0">
                  <a:pos x="34714" y="51479"/>
                </a:cxn>
                <a:cxn ang="0">
                  <a:pos x="53671" y="50109"/>
                </a:cxn>
              </a:cxnLst>
              <a:rect l="l" t="t" r="r" b="b"/>
              <a:pathLst>
                <a:path w="96599" h="53145">
                  <a:moveTo>
                    <a:pt x="53671" y="50109"/>
                  </a:moveTo>
                  <a:lnTo>
                    <a:pt x="91361" y="28409"/>
                  </a:lnTo>
                  <a:cubicBezTo>
                    <a:pt x="97071" y="25211"/>
                    <a:pt x="97756" y="20414"/>
                    <a:pt x="92960" y="17902"/>
                  </a:cubicBezTo>
                  <a:lnTo>
                    <a:pt x="60981" y="1227"/>
                  </a:lnTo>
                  <a:cubicBezTo>
                    <a:pt x="54769" y="-1103"/>
                    <a:pt x="47847" y="-600"/>
                    <a:pt x="42023" y="2597"/>
                  </a:cubicBezTo>
                  <a:lnTo>
                    <a:pt x="4334" y="24297"/>
                  </a:lnTo>
                  <a:cubicBezTo>
                    <a:pt x="-1377" y="27495"/>
                    <a:pt x="-2063" y="32292"/>
                    <a:pt x="2735" y="34804"/>
                  </a:cubicBezTo>
                  <a:lnTo>
                    <a:pt x="34714" y="51479"/>
                  </a:lnTo>
                  <a:cubicBezTo>
                    <a:pt x="40926" y="53809"/>
                    <a:pt x="47847" y="53306"/>
                    <a:pt x="53671" y="50109"/>
                  </a:cubicBezTo>
                  <a:close/>
                </a:path>
              </a:pathLst>
            </a:custGeom>
            <a:solidFill>
              <a:srgbClr val="A2B7E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05" name="iṣļïḓè"/>
            <p:cNvSpPr/>
            <p:nvPr/>
          </p:nvSpPr>
          <p:spPr>
            <a:xfrm>
              <a:off x="6382833" y="4380182"/>
              <a:ext cx="96599" cy="53284"/>
            </a:xfrm>
            <a:custGeom>
              <a:cxnLst>
                <a:cxn ang="0">
                  <a:pos x="53671" y="50337"/>
                </a:cxn>
                <a:cxn ang="0">
                  <a:pos x="91361" y="28637"/>
                </a:cxn>
                <a:cxn ang="0">
                  <a:pos x="92960" y="18130"/>
                </a:cxn>
                <a:cxn ang="0">
                  <a:pos x="60981" y="1227"/>
                </a:cxn>
                <a:cxn ang="0">
                  <a:pos x="42023" y="2598"/>
                </a:cxn>
                <a:cxn ang="0">
                  <a:pos x="4334" y="24297"/>
                </a:cxn>
                <a:cxn ang="0">
                  <a:pos x="2735" y="34805"/>
                </a:cxn>
                <a:cxn ang="0">
                  <a:pos x="34485" y="51479"/>
                </a:cxn>
                <a:cxn ang="0">
                  <a:pos x="53671" y="50337"/>
                </a:cxn>
              </a:cxnLst>
              <a:rect l="l" t="t" r="r" b="b"/>
              <a:pathLst>
                <a:path w="96599" h="53284">
                  <a:moveTo>
                    <a:pt x="53671" y="50337"/>
                  </a:moveTo>
                  <a:lnTo>
                    <a:pt x="91361" y="28637"/>
                  </a:lnTo>
                  <a:cubicBezTo>
                    <a:pt x="97071" y="25211"/>
                    <a:pt x="97757" y="20643"/>
                    <a:pt x="92960" y="18130"/>
                  </a:cubicBezTo>
                  <a:lnTo>
                    <a:pt x="60981" y="1227"/>
                  </a:lnTo>
                  <a:cubicBezTo>
                    <a:pt x="54769" y="-1103"/>
                    <a:pt x="47847" y="-600"/>
                    <a:pt x="42023" y="2598"/>
                  </a:cubicBezTo>
                  <a:lnTo>
                    <a:pt x="4334" y="24297"/>
                  </a:lnTo>
                  <a:cubicBezTo>
                    <a:pt x="-1377" y="27495"/>
                    <a:pt x="-2063" y="32292"/>
                    <a:pt x="2735" y="34805"/>
                  </a:cubicBezTo>
                  <a:lnTo>
                    <a:pt x="34485" y="51479"/>
                  </a:lnTo>
                  <a:cubicBezTo>
                    <a:pt x="40743" y="53946"/>
                    <a:pt x="47756" y="53512"/>
                    <a:pt x="53671" y="50337"/>
                  </a:cubicBezTo>
                  <a:close/>
                </a:path>
              </a:pathLst>
            </a:custGeom>
            <a:solidFill>
              <a:srgbClr val="A2B7E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06" name="ïṩľiďè"/>
            <p:cNvSpPr/>
            <p:nvPr/>
          </p:nvSpPr>
          <p:spPr>
            <a:xfrm>
              <a:off x="6304030" y="4424217"/>
              <a:ext cx="96599" cy="53920"/>
            </a:xfrm>
            <a:custGeom>
              <a:cxnLst>
                <a:cxn ang="0">
                  <a:pos x="53672" y="51529"/>
                </a:cxn>
                <a:cxn ang="0">
                  <a:pos x="91360" y="28688"/>
                </a:cxn>
                <a:cxn ang="0">
                  <a:pos x="92959" y="18180"/>
                </a:cxn>
                <a:cxn ang="0">
                  <a:pos x="61209" y="1277"/>
                </a:cxn>
                <a:cxn ang="0">
                  <a:pos x="42023" y="2648"/>
                </a:cxn>
                <a:cxn ang="0">
                  <a:pos x="4333" y="24348"/>
                </a:cxn>
                <a:cxn ang="0">
                  <a:pos x="2734" y="34855"/>
                </a:cxn>
                <a:cxn ang="0">
                  <a:pos x="34713" y="51757"/>
                </a:cxn>
                <a:cxn ang="0">
                  <a:pos x="53672" y="51529"/>
                </a:cxn>
              </a:cxnLst>
              <a:rect l="l" t="t" r="r" b="b"/>
              <a:pathLst>
                <a:path w="96599" h="53920">
                  <a:moveTo>
                    <a:pt x="53672" y="51529"/>
                  </a:moveTo>
                  <a:lnTo>
                    <a:pt x="91360" y="28688"/>
                  </a:lnTo>
                  <a:cubicBezTo>
                    <a:pt x="97071" y="25261"/>
                    <a:pt x="97756" y="20693"/>
                    <a:pt x="92959" y="18180"/>
                  </a:cubicBezTo>
                  <a:lnTo>
                    <a:pt x="61209" y="1277"/>
                  </a:lnTo>
                  <a:cubicBezTo>
                    <a:pt x="54928" y="-1121"/>
                    <a:pt x="47916" y="-619"/>
                    <a:pt x="42023" y="2648"/>
                  </a:cubicBezTo>
                  <a:lnTo>
                    <a:pt x="4333" y="24348"/>
                  </a:lnTo>
                  <a:cubicBezTo>
                    <a:pt x="-1377" y="27774"/>
                    <a:pt x="-2062" y="32342"/>
                    <a:pt x="2734" y="34855"/>
                  </a:cubicBezTo>
                  <a:lnTo>
                    <a:pt x="34713" y="51757"/>
                  </a:lnTo>
                  <a:cubicBezTo>
                    <a:pt x="40767" y="54430"/>
                    <a:pt x="47687" y="54338"/>
                    <a:pt x="53672" y="51529"/>
                  </a:cubicBezTo>
                  <a:close/>
                </a:path>
              </a:pathLst>
            </a:custGeom>
            <a:solidFill>
              <a:srgbClr val="A2B7E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07" name="îsḷiḑê"/>
            <p:cNvSpPr/>
            <p:nvPr/>
          </p:nvSpPr>
          <p:spPr>
            <a:xfrm>
              <a:off x="6225454" y="4470635"/>
              <a:ext cx="96599" cy="53374"/>
            </a:xfrm>
            <a:custGeom>
              <a:cxnLst>
                <a:cxn ang="0">
                  <a:pos x="53672" y="50336"/>
                </a:cxn>
                <a:cxn ang="0">
                  <a:pos x="91360" y="28637"/>
                </a:cxn>
                <a:cxn ang="0">
                  <a:pos x="92959" y="18130"/>
                </a:cxn>
                <a:cxn ang="0">
                  <a:pos x="60982" y="1227"/>
                </a:cxn>
                <a:cxn ang="0">
                  <a:pos x="42023" y="2597"/>
                </a:cxn>
                <a:cxn ang="0">
                  <a:pos x="4333" y="24297"/>
                </a:cxn>
                <a:cxn ang="0">
                  <a:pos x="2734" y="34804"/>
                </a:cxn>
                <a:cxn ang="0">
                  <a:pos x="34713" y="51707"/>
                </a:cxn>
                <a:cxn ang="0">
                  <a:pos x="53672" y="50336"/>
                </a:cxn>
              </a:cxnLst>
              <a:rect l="l" t="t" r="r" b="b"/>
              <a:pathLst>
                <a:path w="96599" h="53374">
                  <a:moveTo>
                    <a:pt x="53672" y="50336"/>
                  </a:moveTo>
                  <a:lnTo>
                    <a:pt x="91360" y="28637"/>
                  </a:lnTo>
                  <a:cubicBezTo>
                    <a:pt x="97071" y="25439"/>
                    <a:pt x="97756" y="20643"/>
                    <a:pt x="92959" y="18130"/>
                  </a:cubicBezTo>
                  <a:lnTo>
                    <a:pt x="60982" y="1227"/>
                  </a:lnTo>
                  <a:cubicBezTo>
                    <a:pt x="54768" y="-1103"/>
                    <a:pt x="47847" y="-600"/>
                    <a:pt x="42023" y="2597"/>
                  </a:cubicBezTo>
                  <a:lnTo>
                    <a:pt x="4333" y="24297"/>
                  </a:lnTo>
                  <a:cubicBezTo>
                    <a:pt x="-1377" y="27723"/>
                    <a:pt x="-2062" y="32292"/>
                    <a:pt x="2734" y="34804"/>
                  </a:cubicBezTo>
                  <a:lnTo>
                    <a:pt x="34713" y="51707"/>
                  </a:lnTo>
                  <a:cubicBezTo>
                    <a:pt x="40925" y="54037"/>
                    <a:pt x="47847" y="53535"/>
                    <a:pt x="53672" y="50336"/>
                  </a:cubicBezTo>
                  <a:close/>
                </a:path>
              </a:pathLst>
            </a:custGeom>
            <a:solidFill>
              <a:srgbClr val="A2B7E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08" name="ísľiḍé"/>
            <p:cNvSpPr/>
            <p:nvPr/>
          </p:nvSpPr>
          <p:spPr>
            <a:xfrm>
              <a:off x="6146879" y="4516090"/>
              <a:ext cx="96599" cy="53145"/>
            </a:xfrm>
            <a:custGeom>
              <a:cxnLst>
                <a:cxn ang="0">
                  <a:pos x="53672" y="50109"/>
                </a:cxn>
                <a:cxn ang="0">
                  <a:pos x="91360" y="28409"/>
                </a:cxn>
                <a:cxn ang="0">
                  <a:pos x="92959" y="17902"/>
                </a:cxn>
                <a:cxn ang="0">
                  <a:pos x="60982" y="1227"/>
                </a:cxn>
                <a:cxn ang="0">
                  <a:pos x="42023" y="2597"/>
                </a:cxn>
                <a:cxn ang="0">
                  <a:pos x="4333" y="24297"/>
                </a:cxn>
                <a:cxn ang="0">
                  <a:pos x="2734" y="34804"/>
                </a:cxn>
                <a:cxn ang="0">
                  <a:pos x="34713" y="51479"/>
                </a:cxn>
                <a:cxn ang="0">
                  <a:pos x="53672" y="50109"/>
                </a:cxn>
              </a:cxnLst>
              <a:rect l="l" t="t" r="r" b="b"/>
              <a:pathLst>
                <a:path w="96599" h="53145">
                  <a:moveTo>
                    <a:pt x="53672" y="50109"/>
                  </a:moveTo>
                  <a:lnTo>
                    <a:pt x="91360" y="28409"/>
                  </a:lnTo>
                  <a:cubicBezTo>
                    <a:pt x="97071" y="25211"/>
                    <a:pt x="97756" y="20415"/>
                    <a:pt x="92959" y="17902"/>
                  </a:cubicBezTo>
                  <a:lnTo>
                    <a:pt x="60982" y="1227"/>
                  </a:lnTo>
                  <a:cubicBezTo>
                    <a:pt x="54768" y="-1103"/>
                    <a:pt x="47847" y="-600"/>
                    <a:pt x="42023" y="2597"/>
                  </a:cubicBezTo>
                  <a:lnTo>
                    <a:pt x="4333" y="24297"/>
                  </a:lnTo>
                  <a:cubicBezTo>
                    <a:pt x="-1377" y="27495"/>
                    <a:pt x="-2062" y="32063"/>
                    <a:pt x="2734" y="34804"/>
                  </a:cubicBezTo>
                  <a:lnTo>
                    <a:pt x="34713" y="51479"/>
                  </a:lnTo>
                  <a:cubicBezTo>
                    <a:pt x="40925" y="53809"/>
                    <a:pt x="47847" y="53306"/>
                    <a:pt x="53672" y="50109"/>
                  </a:cubicBezTo>
                  <a:close/>
                </a:path>
              </a:pathLst>
            </a:custGeom>
            <a:solidFill>
              <a:srgbClr val="A2B7E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09" name="îSľïḋê"/>
            <p:cNvSpPr/>
            <p:nvPr/>
          </p:nvSpPr>
          <p:spPr>
            <a:xfrm>
              <a:off x="6068303" y="4561317"/>
              <a:ext cx="96599" cy="53912"/>
            </a:xfrm>
            <a:custGeom>
              <a:cxnLst>
                <a:cxn ang="0">
                  <a:pos x="53672" y="50109"/>
                </a:cxn>
                <a:cxn ang="0">
                  <a:pos x="91360" y="28409"/>
                </a:cxn>
                <a:cxn ang="0">
                  <a:pos x="92959" y="17902"/>
                </a:cxn>
                <a:cxn ang="0">
                  <a:pos x="60982" y="1227"/>
                </a:cxn>
                <a:cxn ang="0">
                  <a:pos x="42023" y="2597"/>
                </a:cxn>
                <a:cxn ang="0">
                  <a:pos x="4333" y="25439"/>
                </a:cxn>
                <a:cxn ang="0">
                  <a:pos x="2734" y="35946"/>
                </a:cxn>
                <a:cxn ang="0">
                  <a:pos x="34484" y="52621"/>
                </a:cxn>
                <a:cxn ang="0">
                  <a:pos x="53672" y="50109"/>
                </a:cxn>
              </a:cxnLst>
              <a:rect l="l" t="t" r="r" b="b"/>
              <a:pathLst>
                <a:path w="96599" h="53912">
                  <a:moveTo>
                    <a:pt x="53672" y="50109"/>
                  </a:moveTo>
                  <a:lnTo>
                    <a:pt x="91360" y="28409"/>
                  </a:lnTo>
                  <a:cubicBezTo>
                    <a:pt x="97071" y="25210"/>
                    <a:pt x="97756" y="20414"/>
                    <a:pt x="92959" y="17902"/>
                  </a:cubicBezTo>
                  <a:lnTo>
                    <a:pt x="60982" y="1227"/>
                  </a:lnTo>
                  <a:cubicBezTo>
                    <a:pt x="54768" y="-1103"/>
                    <a:pt x="47847" y="-600"/>
                    <a:pt x="42023" y="2597"/>
                  </a:cubicBezTo>
                  <a:lnTo>
                    <a:pt x="4333" y="25439"/>
                  </a:lnTo>
                  <a:cubicBezTo>
                    <a:pt x="-1377" y="28637"/>
                    <a:pt x="-2062" y="33434"/>
                    <a:pt x="2734" y="35946"/>
                  </a:cubicBezTo>
                  <a:lnTo>
                    <a:pt x="34484" y="52621"/>
                  </a:lnTo>
                  <a:cubicBezTo>
                    <a:pt x="40925" y="54676"/>
                    <a:pt x="47962" y="53740"/>
                    <a:pt x="53672" y="50109"/>
                  </a:cubicBezTo>
                  <a:close/>
                </a:path>
              </a:pathLst>
            </a:custGeom>
            <a:solidFill>
              <a:srgbClr val="A2B7E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10" name="îṣḻide"/>
            <p:cNvSpPr/>
            <p:nvPr/>
          </p:nvSpPr>
          <p:spPr>
            <a:xfrm>
              <a:off x="5989499" y="4606494"/>
              <a:ext cx="96713" cy="53329"/>
            </a:xfrm>
            <a:custGeom>
              <a:cxnLst>
                <a:cxn ang="0">
                  <a:pos x="53672" y="50158"/>
                </a:cxn>
                <a:cxn ang="0">
                  <a:pos x="91589" y="28459"/>
                </a:cxn>
                <a:cxn ang="0">
                  <a:pos x="92959" y="17951"/>
                </a:cxn>
                <a:cxn ang="0">
                  <a:pos x="61210" y="1277"/>
                </a:cxn>
                <a:cxn ang="0">
                  <a:pos x="42022" y="2648"/>
                </a:cxn>
                <a:cxn ang="0">
                  <a:pos x="4333" y="24347"/>
                </a:cxn>
                <a:cxn ang="0">
                  <a:pos x="2735" y="34855"/>
                </a:cxn>
                <a:cxn ang="0">
                  <a:pos x="34713" y="51529"/>
                </a:cxn>
                <a:cxn ang="0">
                  <a:pos x="53672" y="50158"/>
                </a:cxn>
              </a:cxnLst>
              <a:rect l="l" t="t" r="r" b="b"/>
              <a:pathLst>
                <a:path w="96713" h="53327">
                  <a:moveTo>
                    <a:pt x="53672" y="50158"/>
                  </a:moveTo>
                  <a:lnTo>
                    <a:pt x="91589" y="28459"/>
                  </a:lnTo>
                  <a:cubicBezTo>
                    <a:pt x="97072" y="25261"/>
                    <a:pt x="97985" y="20464"/>
                    <a:pt x="92959" y="17951"/>
                  </a:cubicBezTo>
                  <a:lnTo>
                    <a:pt x="61210" y="1277"/>
                  </a:lnTo>
                  <a:cubicBezTo>
                    <a:pt x="54928" y="-1121"/>
                    <a:pt x="47915" y="-619"/>
                    <a:pt x="42022" y="2648"/>
                  </a:cubicBezTo>
                  <a:lnTo>
                    <a:pt x="4333" y="24347"/>
                  </a:lnTo>
                  <a:cubicBezTo>
                    <a:pt x="-1377" y="27545"/>
                    <a:pt x="-2062" y="32342"/>
                    <a:pt x="2735" y="34855"/>
                  </a:cubicBezTo>
                  <a:lnTo>
                    <a:pt x="34713" y="51529"/>
                  </a:lnTo>
                  <a:cubicBezTo>
                    <a:pt x="40903" y="54042"/>
                    <a:pt x="47915" y="53539"/>
                    <a:pt x="53672" y="50158"/>
                  </a:cubicBezTo>
                  <a:close/>
                </a:path>
              </a:pathLst>
            </a:custGeom>
            <a:solidFill>
              <a:srgbClr val="A2B7E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11" name="iṡḷídê"/>
            <p:cNvSpPr/>
            <p:nvPr/>
          </p:nvSpPr>
          <p:spPr>
            <a:xfrm>
              <a:off x="5910925" y="4650856"/>
              <a:ext cx="96598" cy="53642"/>
            </a:xfrm>
            <a:custGeom>
              <a:cxnLst>
                <a:cxn ang="0">
                  <a:pos x="53671" y="51251"/>
                </a:cxn>
                <a:cxn ang="0">
                  <a:pos x="91361" y="28409"/>
                </a:cxn>
                <a:cxn ang="0">
                  <a:pos x="92958" y="17901"/>
                </a:cxn>
                <a:cxn ang="0">
                  <a:pos x="60981" y="1227"/>
                </a:cxn>
                <a:cxn ang="0">
                  <a:pos x="42022" y="2598"/>
                </a:cxn>
                <a:cxn ang="0">
                  <a:pos x="4334" y="24297"/>
                </a:cxn>
                <a:cxn ang="0">
                  <a:pos x="2735" y="34805"/>
                </a:cxn>
                <a:cxn ang="0">
                  <a:pos x="34712" y="51479"/>
                </a:cxn>
                <a:cxn ang="0">
                  <a:pos x="53671" y="51251"/>
                </a:cxn>
              </a:cxnLst>
              <a:rect l="l" t="t" r="r" b="b"/>
              <a:pathLst>
                <a:path w="96598" h="53642">
                  <a:moveTo>
                    <a:pt x="53671" y="51251"/>
                  </a:moveTo>
                  <a:lnTo>
                    <a:pt x="91361" y="28409"/>
                  </a:lnTo>
                  <a:cubicBezTo>
                    <a:pt x="97071" y="25211"/>
                    <a:pt x="97756" y="20642"/>
                    <a:pt x="92958" y="17901"/>
                  </a:cubicBezTo>
                  <a:lnTo>
                    <a:pt x="60981" y="1227"/>
                  </a:lnTo>
                  <a:cubicBezTo>
                    <a:pt x="54767" y="-1103"/>
                    <a:pt x="47847" y="-600"/>
                    <a:pt x="42022" y="2598"/>
                  </a:cubicBezTo>
                  <a:lnTo>
                    <a:pt x="4334" y="24297"/>
                  </a:lnTo>
                  <a:cubicBezTo>
                    <a:pt x="-1377" y="27495"/>
                    <a:pt x="-2063" y="32292"/>
                    <a:pt x="2735" y="34805"/>
                  </a:cubicBezTo>
                  <a:lnTo>
                    <a:pt x="34712" y="51479"/>
                  </a:lnTo>
                  <a:cubicBezTo>
                    <a:pt x="40766" y="54151"/>
                    <a:pt x="47686" y="54060"/>
                    <a:pt x="53671" y="51251"/>
                  </a:cubicBezTo>
                  <a:close/>
                </a:path>
              </a:pathLst>
            </a:custGeom>
            <a:solidFill>
              <a:srgbClr val="A2B7E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12" name="iṡlîḍê"/>
            <p:cNvSpPr/>
            <p:nvPr/>
          </p:nvSpPr>
          <p:spPr>
            <a:xfrm>
              <a:off x="5796467" y="4699887"/>
              <a:ext cx="127515" cy="70978"/>
            </a:xfrm>
            <a:custGeom>
              <a:cxnLst>
                <a:cxn ang="0">
                  <a:pos x="51408" y="68232"/>
                </a:cxn>
                <a:cxn ang="0">
                  <a:pos x="122446" y="27345"/>
                </a:cxn>
                <a:cxn ang="0">
                  <a:pos x="124045" y="17295"/>
                </a:cxn>
                <a:cxn ang="0">
                  <a:pos x="93436" y="1077"/>
                </a:cxn>
                <a:cxn ang="0">
                  <a:pos x="75163" y="2448"/>
                </a:cxn>
                <a:cxn ang="0">
                  <a:pos x="4126" y="43335"/>
                </a:cxn>
                <a:cxn ang="0">
                  <a:pos x="2755" y="53385"/>
                </a:cxn>
                <a:cxn ang="0">
                  <a:pos x="33135" y="69374"/>
                </a:cxn>
                <a:cxn ang="0">
                  <a:pos x="51408" y="68232"/>
                </a:cxn>
              </a:cxnLst>
              <a:rect l="l" t="t" r="r" b="b"/>
              <a:pathLst>
                <a:path w="127515" h="70978">
                  <a:moveTo>
                    <a:pt x="51408" y="68232"/>
                  </a:moveTo>
                  <a:lnTo>
                    <a:pt x="122446" y="27345"/>
                  </a:lnTo>
                  <a:cubicBezTo>
                    <a:pt x="127927" y="24148"/>
                    <a:pt x="128613" y="19579"/>
                    <a:pt x="124045" y="17295"/>
                  </a:cubicBezTo>
                  <a:lnTo>
                    <a:pt x="93436" y="1077"/>
                  </a:lnTo>
                  <a:cubicBezTo>
                    <a:pt x="87429" y="-1047"/>
                    <a:pt x="80805" y="-544"/>
                    <a:pt x="75163" y="2448"/>
                  </a:cubicBezTo>
                  <a:lnTo>
                    <a:pt x="4126" y="43335"/>
                  </a:lnTo>
                  <a:cubicBezTo>
                    <a:pt x="-1356" y="46532"/>
                    <a:pt x="-2042" y="50872"/>
                    <a:pt x="2755" y="53385"/>
                  </a:cubicBezTo>
                  <a:lnTo>
                    <a:pt x="33135" y="69374"/>
                  </a:lnTo>
                  <a:cubicBezTo>
                    <a:pt x="39119" y="71567"/>
                    <a:pt x="45742" y="71133"/>
                    <a:pt x="51408" y="68232"/>
                  </a:cubicBezTo>
                  <a:close/>
                </a:path>
              </a:pathLst>
            </a:custGeom>
            <a:solidFill>
              <a:srgbClr val="A2B7E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13" name="îSḷiḓê"/>
            <p:cNvSpPr/>
            <p:nvPr/>
          </p:nvSpPr>
          <p:spPr>
            <a:xfrm>
              <a:off x="6642430" y="4301930"/>
              <a:ext cx="96638" cy="53329"/>
            </a:xfrm>
            <a:custGeom>
              <a:cxnLst>
                <a:cxn ang="0">
                  <a:pos x="53785" y="50242"/>
                </a:cxn>
                <a:cxn ang="0">
                  <a:pos x="91474" y="28542"/>
                </a:cxn>
                <a:cxn ang="0">
                  <a:pos x="93073" y="18035"/>
                </a:cxn>
                <a:cxn ang="0">
                  <a:pos x="61094" y="1360"/>
                </a:cxn>
                <a:cxn ang="0">
                  <a:pos x="42137" y="2731"/>
                </a:cxn>
                <a:cxn ang="0">
                  <a:pos x="4219" y="24431"/>
                </a:cxn>
                <a:cxn ang="0">
                  <a:pos x="2848" y="34938"/>
                </a:cxn>
                <a:cxn ang="0">
                  <a:pos x="34599" y="51612"/>
                </a:cxn>
                <a:cxn ang="0">
                  <a:pos x="53785" y="50242"/>
                </a:cxn>
              </a:cxnLst>
              <a:rect l="l" t="t" r="r" b="b"/>
              <a:pathLst>
                <a:path w="96638" h="53327">
                  <a:moveTo>
                    <a:pt x="53785" y="50242"/>
                  </a:moveTo>
                  <a:lnTo>
                    <a:pt x="91474" y="28542"/>
                  </a:lnTo>
                  <a:cubicBezTo>
                    <a:pt x="96956" y="25344"/>
                    <a:pt x="97871" y="20547"/>
                    <a:pt x="93073" y="18035"/>
                  </a:cubicBezTo>
                  <a:lnTo>
                    <a:pt x="61094" y="1360"/>
                  </a:lnTo>
                  <a:cubicBezTo>
                    <a:pt x="54904" y="-1152"/>
                    <a:pt x="47892" y="-649"/>
                    <a:pt x="42137" y="2731"/>
                  </a:cubicBezTo>
                  <a:lnTo>
                    <a:pt x="4219" y="24431"/>
                  </a:lnTo>
                  <a:cubicBezTo>
                    <a:pt x="-1263" y="27628"/>
                    <a:pt x="-2176" y="32425"/>
                    <a:pt x="2848" y="34938"/>
                  </a:cubicBezTo>
                  <a:lnTo>
                    <a:pt x="34599" y="51612"/>
                  </a:lnTo>
                  <a:cubicBezTo>
                    <a:pt x="40881" y="54010"/>
                    <a:pt x="47892" y="53508"/>
                    <a:pt x="53785" y="50242"/>
                  </a:cubicBezTo>
                  <a:close/>
                </a:path>
              </a:pathLst>
            </a:custGeom>
            <a:solidFill>
              <a:srgbClr val="A2B7E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14" name="ïslidé"/>
            <p:cNvSpPr/>
            <p:nvPr/>
          </p:nvSpPr>
          <p:spPr>
            <a:xfrm>
              <a:off x="6721119" y="4256609"/>
              <a:ext cx="96599" cy="53374"/>
            </a:xfrm>
            <a:custGeom>
              <a:cxnLst>
                <a:cxn ang="0">
                  <a:pos x="53671" y="50337"/>
                </a:cxn>
                <a:cxn ang="0">
                  <a:pos x="91361" y="28637"/>
                </a:cxn>
                <a:cxn ang="0">
                  <a:pos x="92960" y="18130"/>
                </a:cxn>
                <a:cxn ang="0">
                  <a:pos x="60981" y="1227"/>
                </a:cxn>
                <a:cxn ang="0">
                  <a:pos x="42023" y="2598"/>
                </a:cxn>
                <a:cxn ang="0">
                  <a:pos x="4334" y="24297"/>
                </a:cxn>
                <a:cxn ang="0">
                  <a:pos x="2735" y="34804"/>
                </a:cxn>
                <a:cxn ang="0">
                  <a:pos x="34714" y="51707"/>
                </a:cxn>
                <a:cxn ang="0">
                  <a:pos x="53671" y="50337"/>
                </a:cxn>
              </a:cxnLst>
              <a:rect l="l" t="t" r="r" b="b"/>
              <a:pathLst>
                <a:path w="96599" h="53374">
                  <a:moveTo>
                    <a:pt x="53671" y="50337"/>
                  </a:moveTo>
                  <a:lnTo>
                    <a:pt x="91361" y="28637"/>
                  </a:lnTo>
                  <a:cubicBezTo>
                    <a:pt x="97071" y="25211"/>
                    <a:pt x="97757" y="20643"/>
                    <a:pt x="92960" y="18130"/>
                  </a:cubicBezTo>
                  <a:lnTo>
                    <a:pt x="60981" y="1227"/>
                  </a:lnTo>
                  <a:cubicBezTo>
                    <a:pt x="54769" y="-1102"/>
                    <a:pt x="47848" y="-601"/>
                    <a:pt x="42023" y="2598"/>
                  </a:cubicBezTo>
                  <a:lnTo>
                    <a:pt x="4334" y="24297"/>
                  </a:lnTo>
                  <a:cubicBezTo>
                    <a:pt x="-1377" y="27724"/>
                    <a:pt x="-2063" y="32292"/>
                    <a:pt x="2735" y="34804"/>
                  </a:cubicBezTo>
                  <a:lnTo>
                    <a:pt x="34714" y="51707"/>
                  </a:lnTo>
                  <a:cubicBezTo>
                    <a:pt x="40926" y="54037"/>
                    <a:pt x="47848" y="53535"/>
                    <a:pt x="53671" y="50337"/>
                  </a:cubicBezTo>
                  <a:close/>
                </a:path>
              </a:pathLst>
            </a:custGeom>
            <a:solidFill>
              <a:srgbClr val="A2B7E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15" name="iṧlíḑe"/>
            <p:cNvSpPr/>
            <p:nvPr/>
          </p:nvSpPr>
          <p:spPr>
            <a:xfrm>
              <a:off x="6563283" y="4347290"/>
              <a:ext cx="96598" cy="53374"/>
            </a:xfrm>
            <a:custGeom>
              <a:cxnLst>
                <a:cxn ang="0">
                  <a:pos x="53671" y="50337"/>
                </a:cxn>
                <a:cxn ang="0">
                  <a:pos x="91361" y="28637"/>
                </a:cxn>
                <a:cxn ang="0">
                  <a:pos x="92958" y="18130"/>
                </a:cxn>
                <a:cxn ang="0">
                  <a:pos x="60981" y="1227"/>
                </a:cxn>
                <a:cxn ang="0">
                  <a:pos x="42022" y="2598"/>
                </a:cxn>
                <a:cxn ang="0">
                  <a:pos x="4334" y="24297"/>
                </a:cxn>
                <a:cxn ang="0">
                  <a:pos x="2735" y="34804"/>
                </a:cxn>
                <a:cxn ang="0">
                  <a:pos x="34712" y="51707"/>
                </a:cxn>
                <a:cxn ang="0">
                  <a:pos x="53671" y="50337"/>
                </a:cxn>
              </a:cxnLst>
              <a:rect l="l" t="t" r="r" b="b"/>
              <a:pathLst>
                <a:path w="96598" h="53374">
                  <a:moveTo>
                    <a:pt x="53671" y="50337"/>
                  </a:moveTo>
                  <a:lnTo>
                    <a:pt x="91361" y="28637"/>
                  </a:lnTo>
                  <a:cubicBezTo>
                    <a:pt x="97071" y="25211"/>
                    <a:pt x="97756" y="20643"/>
                    <a:pt x="92958" y="18130"/>
                  </a:cubicBezTo>
                  <a:lnTo>
                    <a:pt x="60981" y="1227"/>
                  </a:lnTo>
                  <a:cubicBezTo>
                    <a:pt x="54767" y="-1102"/>
                    <a:pt x="47847" y="-601"/>
                    <a:pt x="42022" y="2598"/>
                  </a:cubicBezTo>
                  <a:lnTo>
                    <a:pt x="4334" y="24297"/>
                  </a:lnTo>
                  <a:cubicBezTo>
                    <a:pt x="-1377" y="27495"/>
                    <a:pt x="-2063" y="32292"/>
                    <a:pt x="2735" y="34804"/>
                  </a:cubicBezTo>
                  <a:lnTo>
                    <a:pt x="34712" y="51707"/>
                  </a:lnTo>
                  <a:cubicBezTo>
                    <a:pt x="40926" y="54037"/>
                    <a:pt x="47847" y="53535"/>
                    <a:pt x="53671" y="50337"/>
                  </a:cubicBezTo>
                  <a:close/>
                </a:path>
              </a:pathLst>
            </a:custGeom>
            <a:solidFill>
              <a:srgbClr val="A2B7E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16" name="îṣ1îḓe"/>
            <p:cNvSpPr/>
            <p:nvPr/>
          </p:nvSpPr>
          <p:spPr>
            <a:xfrm>
              <a:off x="6484936" y="4390551"/>
              <a:ext cx="96598" cy="54286"/>
            </a:xfrm>
            <a:custGeom>
              <a:cxnLst>
                <a:cxn ang="0">
                  <a:pos x="53672" y="51389"/>
                </a:cxn>
                <a:cxn ang="0">
                  <a:pos x="91360" y="28548"/>
                </a:cxn>
                <a:cxn ang="0">
                  <a:pos x="92959" y="18041"/>
                </a:cxn>
                <a:cxn ang="0">
                  <a:pos x="61210" y="1366"/>
                </a:cxn>
                <a:cxn ang="0">
                  <a:pos x="42022" y="2508"/>
                </a:cxn>
                <a:cxn ang="0">
                  <a:pos x="4333" y="25349"/>
                </a:cxn>
                <a:cxn ang="0">
                  <a:pos x="2735" y="35857"/>
                </a:cxn>
                <a:cxn ang="0">
                  <a:pos x="34713" y="52531"/>
                </a:cxn>
                <a:cxn ang="0">
                  <a:pos x="53672" y="51389"/>
                </a:cxn>
              </a:cxnLst>
              <a:rect l="l" t="t" r="r" b="b"/>
              <a:pathLst>
                <a:path w="96598" h="54286">
                  <a:moveTo>
                    <a:pt x="53672" y="51389"/>
                  </a:moveTo>
                  <a:lnTo>
                    <a:pt x="91360" y="28548"/>
                  </a:lnTo>
                  <a:cubicBezTo>
                    <a:pt x="97070" y="25349"/>
                    <a:pt x="97756" y="20553"/>
                    <a:pt x="92959" y="18041"/>
                  </a:cubicBezTo>
                  <a:lnTo>
                    <a:pt x="61210" y="1366"/>
                  </a:lnTo>
                  <a:cubicBezTo>
                    <a:pt x="54950" y="-1101"/>
                    <a:pt x="47938" y="-667"/>
                    <a:pt x="42022" y="2508"/>
                  </a:cubicBezTo>
                  <a:lnTo>
                    <a:pt x="4333" y="25349"/>
                  </a:lnTo>
                  <a:cubicBezTo>
                    <a:pt x="-1377" y="28548"/>
                    <a:pt x="-2062" y="33116"/>
                    <a:pt x="2735" y="35857"/>
                  </a:cubicBezTo>
                  <a:lnTo>
                    <a:pt x="34713" y="52531"/>
                  </a:lnTo>
                  <a:cubicBezTo>
                    <a:pt x="40903" y="54930"/>
                    <a:pt x="47825" y="54495"/>
                    <a:pt x="53672" y="51389"/>
                  </a:cubicBezTo>
                  <a:close/>
                </a:path>
              </a:pathLst>
            </a:custGeom>
            <a:solidFill>
              <a:srgbClr val="A2B7E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17" name="íS1îḓe"/>
            <p:cNvSpPr/>
            <p:nvPr/>
          </p:nvSpPr>
          <p:spPr>
            <a:xfrm>
              <a:off x="6406361" y="4437515"/>
              <a:ext cx="96599" cy="53196"/>
            </a:xfrm>
            <a:custGeom>
              <a:cxnLst>
                <a:cxn ang="0">
                  <a:pos x="53672" y="50108"/>
                </a:cxn>
                <a:cxn ang="0">
                  <a:pos x="91361" y="28409"/>
                </a:cxn>
                <a:cxn ang="0">
                  <a:pos x="92959" y="17902"/>
                </a:cxn>
                <a:cxn ang="0">
                  <a:pos x="60981" y="1227"/>
                </a:cxn>
                <a:cxn ang="0">
                  <a:pos x="42022" y="2598"/>
                </a:cxn>
                <a:cxn ang="0">
                  <a:pos x="4333" y="24297"/>
                </a:cxn>
                <a:cxn ang="0">
                  <a:pos x="2735" y="34804"/>
                </a:cxn>
                <a:cxn ang="0">
                  <a:pos x="34484" y="51479"/>
                </a:cxn>
                <a:cxn ang="0">
                  <a:pos x="53672" y="50108"/>
                </a:cxn>
              </a:cxnLst>
              <a:rect l="l" t="t" r="r" b="b"/>
              <a:pathLst>
                <a:path w="96599" h="53196">
                  <a:moveTo>
                    <a:pt x="53672" y="50108"/>
                  </a:moveTo>
                  <a:lnTo>
                    <a:pt x="91361" y="28409"/>
                  </a:lnTo>
                  <a:cubicBezTo>
                    <a:pt x="97072" y="25211"/>
                    <a:pt x="97756" y="20415"/>
                    <a:pt x="92959" y="17902"/>
                  </a:cubicBezTo>
                  <a:lnTo>
                    <a:pt x="60981" y="1227"/>
                  </a:lnTo>
                  <a:cubicBezTo>
                    <a:pt x="54768" y="-1103"/>
                    <a:pt x="47847" y="-600"/>
                    <a:pt x="42022" y="2598"/>
                  </a:cubicBezTo>
                  <a:lnTo>
                    <a:pt x="4333" y="24297"/>
                  </a:lnTo>
                  <a:cubicBezTo>
                    <a:pt x="-1377" y="27495"/>
                    <a:pt x="-2062" y="32292"/>
                    <a:pt x="2735" y="34804"/>
                  </a:cubicBezTo>
                  <a:lnTo>
                    <a:pt x="34484" y="51479"/>
                  </a:lnTo>
                  <a:cubicBezTo>
                    <a:pt x="40766" y="53878"/>
                    <a:pt x="47779" y="53375"/>
                    <a:pt x="53672" y="50108"/>
                  </a:cubicBezTo>
                  <a:close/>
                </a:path>
              </a:pathLst>
            </a:custGeom>
            <a:solidFill>
              <a:srgbClr val="A2B7E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18" name="íşļîḍe"/>
            <p:cNvSpPr/>
            <p:nvPr/>
          </p:nvSpPr>
          <p:spPr>
            <a:xfrm>
              <a:off x="6327557" y="4482970"/>
              <a:ext cx="96599" cy="53374"/>
            </a:xfrm>
            <a:custGeom>
              <a:cxnLst>
                <a:cxn ang="0">
                  <a:pos x="53671" y="50337"/>
                </a:cxn>
                <a:cxn ang="0">
                  <a:pos x="91361" y="28637"/>
                </a:cxn>
                <a:cxn ang="0">
                  <a:pos x="92960" y="18130"/>
                </a:cxn>
                <a:cxn ang="0">
                  <a:pos x="60981" y="1227"/>
                </a:cxn>
                <a:cxn ang="0">
                  <a:pos x="42022" y="2598"/>
                </a:cxn>
                <a:cxn ang="0">
                  <a:pos x="4334" y="24297"/>
                </a:cxn>
                <a:cxn ang="0">
                  <a:pos x="2735" y="34805"/>
                </a:cxn>
                <a:cxn ang="0">
                  <a:pos x="34712" y="51707"/>
                </a:cxn>
                <a:cxn ang="0">
                  <a:pos x="53671" y="50337"/>
                </a:cxn>
              </a:cxnLst>
              <a:rect l="l" t="t" r="r" b="b"/>
              <a:pathLst>
                <a:path w="96599" h="53374">
                  <a:moveTo>
                    <a:pt x="53671" y="50337"/>
                  </a:moveTo>
                  <a:lnTo>
                    <a:pt x="91361" y="28637"/>
                  </a:lnTo>
                  <a:cubicBezTo>
                    <a:pt x="97071" y="25211"/>
                    <a:pt x="97756" y="20643"/>
                    <a:pt x="92960" y="18130"/>
                  </a:cubicBezTo>
                  <a:lnTo>
                    <a:pt x="60981" y="1227"/>
                  </a:lnTo>
                  <a:cubicBezTo>
                    <a:pt x="54769" y="-1103"/>
                    <a:pt x="47847" y="-600"/>
                    <a:pt x="42022" y="2598"/>
                  </a:cubicBezTo>
                  <a:lnTo>
                    <a:pt x="4334" y="24297"/>
                  </a:lnTo>
                  <a:cubicBezTo>
                    <a:pt x="-1377" y="27724"/>
                    <a:pt x="-2063" y="32292"/>
                    <a:pt x="2735" y="34805"/>
                  </a:cubicBezTo>
                  <a:lnTo>
                    <a:pt x="34712" y="51707"/>
                  </a:lnTo>
                  <a:cubicBezTo>
                    <a:pt x="40926" y="54037"/>
                    <a:pt x="47847" y="53535"/>
                    <a:pt x="53671" y="50337"/>
                  </a:cubicBezTo>
                  <a:close/>
                </a:path>
              </a:pathLst>
            </a:custGeom>
            <a:solidFill>
              <a:srgbClr val="A2B7E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19" name="iṩḻïḋê"/>
            <p:cNvSpPr/>
            <p:nvPr/>
          </p:nvSpPr>
          <p:spPr>
            <a:xfrm>
              <a:off x="6248753" y="4528832"/>
              <a:ext cx="96599" cy="53195"/>
            </a:xfrm>
            <a:custGeom>
              <a:cxnLst>
                <a:cxn ang="0">
                  <a:pos x="53671" y="50158"/>
                </a:cxn>
                <a:cxn ang="0">
                  <a:pos x="91361" y="28458"/>
                </a:cxn>
                <a:cxn ang="0">
                  <a:pos x="92960" y="17951"/>
                </a:cxn>
                <a:cxn ang="0">
                  <a:pos x="61209" y="1277"/>
                </a:cxn>
                <a:cxn ang="0">
                  <a:pos x="42022" y="2648"/>
                </a:cxn>
                <a:cxn ang="0">
                  <a:pos x="4334" y="24347"/>
                </a:cxn>
                <a:cxn ang="0">
                  <a:pos x="2735" y="34854"/>
                </a:cxn>
                <a:cxn ang="0">
                  <a:pos x="34714" y="51529"/>
                </a:cxn>
                <a:cxn ang="0">
                  <a:pos x="53671" y="50158"/>
                </a:cxn>
              </a:cxnLst>
              <a:rect l="l" t="t" r="r" b="b"/>
              <a:pathLst>
                <a:path w="96599" h="53195">
                  <a:moveTo>
                    <a:pt x="53671" y="50158"/>
                  </a:moveTo>
                  <a:lnTo>
                    <a:pt x="91361" y="28458"/>
                  </a:lnTo>
                  <a:cubicBezTo>
                    <a:pt x="97071" y="25261"/>
                    <a:pt x="97756" y="20464"/>
                    <a:pt x="92960" y="17951"/>
                  </a:cubicBezTo>
                  <a:lnTo>
                    <a:pt x="61209" y="1277"/>
                  </a:lnTo>
                  <a:cubicBezTo>
                    <a:pt x="54927" y="-1121"/>
                    <a:pt x="47916" y="-619"/>
                    <a:pt x="42022" y="2648"/>
                  </a:cubicBezTo>
                  <a:lnTo>
                    <a:pt x="4334" y="24347"/>
                  </a:lnTo>
                  <a:cubicBezTo>
                    <a:pt x="-1377" y="27545"/>
                    <a:pt x="-2063" y="32342"/>
                    <a:pt x="2735" y="34854"/>
                  </a:cubicBezTo>
                  <a:lnTo>
                    <a:pt x="34714" y="51529"/>
                  </a:lnTo>
                  <a:cubicBezTo>
                    <a:pt x="40926" y="53858"/>
                    <a:pt x="47847" y="53356"/>
                    <a:pt x="53671" y="50158"/>
                  </a:cubicBezTo>
                  <a:close/>
                </a:path>
              </a:pathLst>
            </a:custGeom>
            <a:solidFill>
              <a:srgbClr val="A2B7E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20" name="ïslïḍe"/>
            <p:cNvSpPr/>
            <p:nvPr/>
          </p:nvSpPr>
          <p:spPr>
            <a:xfrm>
              <a:off x="6170177" y="4573423"/>
              <a:ext cx="96599" cy="53320"/>
            </a:xfrm>
            <a:custGeom>
              <a:cxnLst>
                <a:cxn ang="0">
                  <a:pos x="53671" y="51250"/>
                </a:cxn>
                <a:cxn ang="0">
                  <a:pos x="91361" y="28409"/>
                </a:cxn>
                <a:cxn ang="0">
                  <a:pos x="92960" y="18130"/>
                </a:cxn>
                <a:cxn ang="0">
                  <a:pos x="60981" y="1227"/>
                </a:cxn>
                <a:cxn ang="0">
                  <a:pos x="42023" y="2597"/>
                </a:cxn>
                <a:cxn ang="0">
                  <a:pos x="4334" y="24297"/>
                </a:cxn>
                <a:cxn ang="0">
                  <a:pos x="2735" y="34804"/>
                </a:cxn>
                <a:cxn ang="0">
                  <a:pos x="35627" y="51250"/>
                </a:cxn>
                <a:cxn ang="0">
                  <a:pos x="53671" y="51250"/>
                </a:cxn>
              </a:cxnLst>
              <a:rect l="l" t="t" r="r" b="b"/>
              <a:pathLst>
                <a:path w="96599" h="53320">
                  <a:moveTo>
                    <a:pt x="53671" y="51250"/>
                  </a:moveTo>
                  <a:lnTo>
                    <a:pt x="91361" y="28409"/>
                  </a:lnTo>
                  <a:cubicBezTo>
                    <a:pt x="97071" y="25210"/>
                    <a:pt x="97756" y="20643"/>
                    <a:pt x="92960" y="18130"/>
                  </a:cubicBezTo>
                  <a:lnTo>
                    <a:pt x="60981" y="1227"/>
                  </a:lnTo>
                  <a:cubicBezTo>
                    <a:pt x="54769" y="-1103"/>
                    <a:pt x="47847" y="-600"/>
                    <a:pt x="42023" y="2597"/>
                  </a:cubicBezTo>
                  <a:lnTo>
                    <a:pt x="4334" y="24297"/>
                  </a:lnTo>
                  <a:cubicBezTo>
                    <a:pt x="-1377" y="27495"/>
                    <a:pt x="-2063" y="32292"/>
                    <a:pt x="2735" y="34804"/>
                  </a:cubicBezTo>
                  <a:lnTo>
                    <a:pt x="35627" y="51250"/>
                  </a:lnTo>
                  <a:cubicBezTo>
                    <a:pt x="41383" y="53717"/>
                    <a:pt x="47916" y="53717"/>
                    <a:pt x="53671" y="51250"/>
                  </a:cubicBezTo>
                  <a:close/>
                </a:path>
              </a:pathLst>
            </a:custGeom>
            <a:solidFill>
              <a:srgbClr val="A2B7E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21" name="îṧḷidê"/>
            <p:cNvSpPr/>
            <p:nvPr/>
          </p:nvSpPr>
          <p:spPr>
            <a:xfrm>
              <a:off x="6091602" y="4618876"/>
              <a:ext cx="96599" cy="53821"/>
            </a:xfrm>
            <a:custGeom>
              <a:cxnLst>
                <a:cxn ang="0">
                  <a:pos x="53444" y="51481"/>
                </a:cxn>
                <a:cxn ang="0">
                  <a:pos x="91361" y="28639"/>
                </a:cxn>
                <a:cxn ang="0">
                  <a:pos x="92960" y="18132"/>
                </a:cxn>
                <a:cxn ang="0">
                  <a:pos x="60981" y="1457"/>
                </a:cxn>
                <a:cxn ang="0">
                  <a:pos x="42023" y="2599"/>
                </a:cxn>
                <a:cxn ang="0">
                  <a:pos x="4334" y="24299"/>
                </a:cxn>
                <a:cxn ang="0">
                  <a:pos x="2735" y="34806"/>
                </a:cxn>
                <a:cxn ang="0">
                  <a:pos x="34714" y="51709"/>
                </a:cxn>
                <a:cxn ang="0">
                  <a:pos x="53444" y="51481"/>
                </a:cxn>
              </a:cxnLst>
              <a:rect l="l" t="t" r="r" b="b"/>
              <a:pathLst>
                <a:path w="96599" h="53821">
                  <a:moveTo>
                    <a:pt x="53444" y="51481"/>
                  </a:moveTo>
                  <a:lnTo>
                    <a:pt x="91361" y="28639"/>
                  </a:lnTo>
                  <a:cubicBezTo>
                    <a:pt x="97071" y="25441"/>
                    <a:pt x="97757" y="20644"/>
                    <a:pt x="92960" y="18132"/>
                  </a:cubicBezTo>
                  <a:lnTo>
                    <a:pt x="60981" y="1457"/>
                  </a:lnTo>
                  <a:cubicBezTo>
                    <a:pt x="54837" y="-1124"/>
                    <a:pt x="47824" y="-713"/>
                    <a:pt x="42023" y="2599"/>
                  </a:cubicBezTo>
                  <a:lnTo>
                    <a:pt x="4334" y="24299"/>
                  </a:lnTo>
                  <a:cubicBezTo>
                    <a:pt x="-1377" y="27725"/>
                    <a:pt x="-2063" y="32294"/>
                    <a:pt x="2735" y="34806"/>
                  </a:cubicBezTo>
                  <a:lnTo>
                    <a:pt x="34714" y="51709"/>
                  </a:lnTo>
                  <a:cubicBezTo>
                    <a:pt x="40697" y="54313"/>
                    <a:pt x="47527" y="54222"/>
                    <a:pt x="53444" y="51481"/>
                  </a:cubicBezTo>
                  <a:close/>
                </a:path>
              </a:pathLst>
            </a:custGeom>
            <a:solidFill>
              <a:srgbClr val="A2B7E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22" name="îslîḓé"/>
            <p:cNvSpPr/>
            <p:nvPr/>
          </p:nvSpPr>
          <p:spPr>
            <a:xfrm>
              <a:off x="6012570" y="4664512"/>
              <a:ext cx="96713" cy="53329"/>
            </a:xfrm>
            <a:custGeom>
              <a:cxnLst>
                <a:cxn ang="0">
                  <a:pos x="53672" y="50158"/>
                </a:cxn>
                <a:cxn ang="0">
                  <a:pos x="91589" y="28458"/>
                </a:cxn>
                <a:cxn ang="0">
                  <a:pos x="92959" y="17951"/>
                </a:cxn>
                <a:cxn ang="0">
                  <a:pos x="61209" y="1277"/>
                </a:cxn>
                <a:cxn ang="0">
                  <a:pos x="42023" y="2647"/>
                </a:cxn>
                <a:cxn ang="0">
                  <a:pos x="4333" y="24347"/>
                </a:cxn>
                <a:cxn ang="0">
                  <a:pos x="2734" y="34854"/>
                </a:cxn>
                <a:cxn ang="0">
                  <a:pos x="34713" y="51529"/>
                </a:cxn>
                <a:cxn ang="0">
                  <a:pos x="53672" y="50158"/>
                </a:cxn>
              </a:cxnLst>
              <a:rect l="l" t="t" r="r" b="b"/>
              <a:pathLst>
                <a:path w="96713" h="53327">
                  <a:moveTo>
                    <a:pt x="53672" y="50158"/>
                  </a:moveTo>
                  <a:lnTo>
                    <a:pt x="91589" y="28458"/>
                  </a:lnTo>
                  <a:cubicBezTo>
                    <a:pt x="97071" y="25261"/>
                    <a:pt x="97985" y="20464"/>
                    <a:pt x="92959" y="17951"/>
                  </a:cubicBezTo>
                  <a:lnTo>
                    <a:pt x="61209" y="1277"/>
                  </a:lnTo>
                  <a:cubicBezTo>
                    <a:pt x="54928" y="-1121"/>
                    <a:pt x="47916" y="-619"/>
                    <a:pt x="42023" y="2647"/>
                  </a:cubicBezTo>
                  <a:lnTo>
                    <a:pt x="4333" y="24347"/>
                  </a:lnTo>
                  <a:cubicBezTo>
                    <a:pt x="-1377" y="27545"/>
                    <a:pt x="-2062" y="32342"/>
                    <a:pt x="2734" y="34854"/>
                  </a:cubicBezTo>
                  <a:lnTo>
                    <a:pt x="34713" y="51529"/>
                  </a:lnTo>
                  <a:cubicBezTo>
                    <a:pt x="40903" y="54041"/>
                    <a:pt x="47916" y="53539"/>
                    <a:pt x="53672" y="50158"/>
                  </a:cubicBezTo>
                  <a:close/>
                </a:path>
              </a:pathLst>
            </a:custGeom>
            <a:solidFill>
              <a:srgbClr val="A2B7E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23" name="ïśliďe"/>
            <p:cNvSpPr/>
            <p:nvPr/>
          </p:nvSpPr>
          <p:spPr>
            <a:xfrm>
              <a:off x="5933994" y="4709788"/>
              <a:ext cx="96599" cy="54084"/>
            </a:xfrm>
            <a:custGeom>
              <a:cxnLst>
                <a:cxn ang="0">
                  <a:pos x="53672" y="50336"/>
                </a:cxn>
                <a:cxn ang="0">
                  <a:pos x="91360" y="28637"/>
                </a:cxn>
                <a:cxn ang="0">
                  <a:pos x="92959" y="18130"/>
                </a:cxn>
                <a:cxn ang="0">
                  <a:pos x="60982" y="1227"/>
                </a:cxn>
                <a:cxn ang="0">
                  <a:pos x="42023" y="2597"/>
                </a:cxn>
                <a:cxn ang="0">
                  <a:pos x="4333" y="25439"/>
                </a:cxn>
                <a:cxn ang="0">
                  <a:pos x="2734" y="35946"/>
                </a:cxn>
                <a:cxn ang="0">
                  <a:pos x="34713" y="52849"/>
                </a:cxn>
                <a:cxn ang="0">
                  <a:pos x="53672" y="50336"/>
                </a:cxn>
              </a:cxnLst>
              <a:rect l="l" t="t" r="r" b="b"/>
              <a:pathLst>
                <a:path w="96599" h="54084">
                  <a:moveTo>
                    <a:pt x="53672" y="50336"/>
                  </a:moveTo>
                  <a:lnTo>
                    <a:pt x="91360" y="28637"/>
                  </a:lnTo>
                  <a:cubicBezTo>
                    <a:pt x="97071" y="25210"/>
                    <a:pt x="97756" y="20643"/>
                    <a:pt x="92959" y="18130"/>
                  </a:cubicBezTo>
                  <a:lnTo>
                    <a:pt x="60982" y="1227"/>
                  </a:lnTo>
                  <a:cubicBezTo>
                    <a:pt x="54768" y="-1103"/>
                    <a:pt x="47847" y="-600"/>
                    <a:pt x="42023" y="2597"/>
                  </a:cubicBezTo>
                  <a:lnTo>
                    <a:pt x="4333" y="25439"/>
                  </a:lnTo>
                  <a:cubicBezTo>
                    <a:pt x="-1377" y="28865"/>
                    <a:pt x="-2062" y="33434"/>
                    <a:pt x="2734" y="35946"/>
                  </a:cubicBezTo>
                  <a:lnTo>
                    <a:pt x="34713" y="52849"/>
                  </a:lnTo>
                  <a:cubicBezTo>
                    <a:pt x="41086" y="54814"/>
                    <a:pt x="48030" y="53900"/>
                    <a:pt x="53672" y="50336"/>
                  </a:cubicBezTo>
                  <a:close/>
                </a:path>
              </a:pathLst>
            </a:custGeom>
            <a:solidFill>
              <a:srgbClr val="A2B7E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24" name="iṥľïḍe"/>
            <p:cNvSpPr/>
            <p:nvPr/>
          </p:nvSpPr>
          <p:spPr>
            <a:xfrm>
              <a:off x="5855191" y="4754508"/>
              <a:ext cx="96598" cy="53424"/>
            </a:xfrm>
            <a:custGeom>
              <a:cxnLst>
                <a:cxn ang="0">
                  <a:pos x="53671" y="50387"/>
                </a:cxn>
                <a:cxn ang="0">
                  <a:pos x="91361" y="28687"/>
                </a:cxn>
                <a:cxn ang="0">
                  <a:pos x="92958" y="18180"/>
                </a:cxn>
                <a:cxn ang="0">
                  <a:pos x="61209" y="1277"/>
                </a:cxn>
                <a:cxn ang="0">
                  <a:pos x="42022" y="2647"/>
                </a:cxn>
                <a:cxn ang="0">
                  <a:pos x="4334" y="24347"/>
                </a:cxn>
                <a:cxn ang="0">
                  <a:pos x="2735" y="34854"/>
                </a:cxn>
                <a:cxn ang="0">
                  <a:pos x="34712" y="51757"/>
                </a:cxn>
                <a:cxn ang="0">
                  <a:pos x="53671" y="50387"/>
                </a:cxn>
              </a:cxnLst>
              <a:rect l="l" t="t" r="r" b="b"/>
              <a:pathLst>
                <a:path w="96598" h="53424">
                  <a:moveTo>
                    <a:pt x="53671" y="50387"/>
                  </a:moveTo>
                  <a:lnTo>
                    <a:pt x="91361" y="28687"/>
                  </a:lnTo>
                  <a:cubicBezTo>
                    <a:pt x="97071" y="25261"/>
                    <a:pt x="97756" y="20692"/>
                    <a:pt x="92958" y="18180"/>
                  </a:cubicBezTo>
                  <a:lnTo>
                    <a:pt x="61209" y="1277"/>
                  </a:lnTo>
                  <a:cubicBezTo>
                    <a:pt x="54927" y="-1121"/>
                    <a:pt x="47915" y="-619"/>
                    <a:pt x="42022" y="2647"/>
                  </a:cubicBezTo>
                  <a:lnTo>
                    <a:pt x="4334" y="24347"/>
                  </a:lnTo>
                  <a:cubicBezTo>
                    <a:pt x="-1377" y="27545"/>
                    <a:pt x="-2063" y="32342"/>
                    <a:pt x="2735" y="34854"/>
                  </a:cubicBezTo>
                  <a:lnTo>
                    <a:pt x="34712" y="51757"/>
                  </a:lnTo>
                  <a:cubicBezTo>
                    <a:pt x="40926" y="54087"/>
                    <a:pt x="47847" y="53584"/>
                    <a:pt x="53671" y="50387"/>
                  </a:cubicBezTo>
                  <a:close/>
                </a:path>
              </a:pathLst>
            </a:custGeom>
            <a:solidFill>
              <a:srgbClr val="A2B7E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25" name="íṣľiḑé"/>
            <p:cNvSpPr/>
            <p:nvPr/>
          </p:nvSpPr>
          <p:spPr>
            <a:xfrm>
              <a:off x="6802605" y="4191003"/>
              <a:ext cx="127515" cy="72308"/>
            </a:xfrm>
            <a:custGeom>
              <a:cxnLst>
                <a:cxn ang="0">
                  <a:pos x="51447" y="68203"/>
                </a:cxn>
                <a:cxn ang="0">
                  <a:pos x="122484" y="27316"/>
                </a:cxn>
                <a:cxn ang="0">
                  <a:pos x="123855" y="17266"/>
                </a:cxn>
                <a:cxn ang="0">
                  <a:pos x="93475" y="1277"/>
                </a:cxn>
                <a:cxn ang="0">
                  <a:pos x="75202" y="2648"/>
                </a:cxn>
                <a:cxn ang="0">
                  <a:pos x="4164" y="45362"/>
                </a:cxn>
                <a:cxn ang="0">
                  <a:pos x="2565" y="55412"/>
                </a:cxn>
                <a:cxn ang="0">
                  <a:pos x="33174" y="71401"/>
                </a:cxn>
                <a:cxn ang="0">
                  <a:pos x="51447" y="68203"/>
                </a:cxn>
              </a:cxnLst>
              <a:rect l="l" t="t" r="r" b="b"/>
              <a:pathLst>
                <a:path w="127515" h="72308">
                  <a:moveTo>
                    <a:pt x="51447" y="68203"/>
                  </a:moveTo>
                  <a:lnTo>
                    <a:pt x="122484" y="27316"/>
                  </a:lnTo>
                  <a:cubicBezTo>
                    <a:pt x="127966" y="24119"/>
                    <a:pt x="128652" y="19779"/>
                    <a:pt x="123855" y="17266"/>
                  </a:cubicBezTo>
                  <a:lnTo>
                    <a:pt x="93475" y="1277"/>
                  </a:lnTo>
                  <a:cubicBezTo>
                    <a:pt x="87491" y="-1121"/>
                    <a:pt x="80753" y="-619"/>
                    <a:pt x="75202" y="2648"/>
                  </a:cubicBezTo>
                  <a:lnTo>
                    <a:pt x="4164" y="45362"/>
                  </a:lnTo>
                  <a:cubicBezTo>
                    <a:pt x="-1317" y="48331"/>
                    <a:pt x="-2003" y="52899"/>
                    <a:pt x="2565" y="55412"/>
                  </a:cubicBezTo>
                  <a:lnTo>
                    <a:pt x="33174" y="71401"/>
                  </a:lnTo>
                  <a:cubicBezTo>
                    <a:pt x="39432" y="72978"/>
                    <a:pt x="46080" y="71812"/>
                    <a:pt x="51447" y="68203"/>
                  </a:cubicBezTo>
                  <a:close/>
                </a:path>
              </a:pathLst>
            </a:custGeom>
            <a:solidFill>
              <a:srgbClr val="A2B7E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26" name="iṡļïďe"/>
            <p:cNvSpPr/>
            <p:nvPr/>
          </p:nvSpPr>
          <p:spPr>
            <a:xfrm>
              <a:off x="6688228" y="4344776"/>
              <a:ext cx="96599" cy="53872"/>
            </a:xfrm>
            <a:custGeom>
              <a:cxnLst>
                <a:cxn ang="0">
                  <a:pos x="53671" y="51481"/>
                </a:cxn>
                <a:cxn ang="0">
                  <a:pos x="91360" y="28639"/>
                </a:cxn>
                <a:cxn ang="0">
                  <a:pos x="92959" y="18132"/>
                </a:cxn>
                <a:cxn ang="0">
                  <a:pos x="60980" y="1457"/>
                </a:cxn>
                <a:cxn ang="0">
                  <a:pos x="42023" y="2599"/>
                </a:cxn>
                <a:cxn ang="0">
                  <a:pos x="4333" y="24299"/>
                </a:cxn>
                <a:cxn ang="0">
                  <a:pos x="2734" y="34806"/>
                </a:cxn>
                <a:cxn ang="0">
                  <a:pos x="34713" y="51709"/>
                </a:cxn>
                <a:cxn ang="0">
                  <a:pos x="53671" y="51481"/>
                </a:cxn>
              </a:cxnLst>
              <a:rect l="l" t="t" r="r" b="b"/>
              <a:pathLst>
                <a:path w="96599" h="53871">
                  <a:moveTo>
                    <a:pt x="53671" y="51481"/>
                  </a:moveTo>
                  <a:lnTo>
                    <a:pt x="91360" y="28639"/>
                  </a:lnTo>
                  <a:cubicBezTo>
                    <a:pt x="97071" y="25441"/>
                    <a:pt x="97756" y="20644"/>
                    <a:pt x="92959" y="18132"/>
                  </a:cubicBezTo>
                  <a:lnTo>
                    <a:pt x="60980" y="1457"/>
                  </a:lnTo>
                  <a:cubicBezTo>
                    <a:pt x="54836" y="-1124"/>
                    <a:pt x="47824" y="-713"/>
                    <a:pt x="42023" y="2599"/>
                  </a:cubicBezTo>
                  <a:lnTo>
                    <a:pt x="4333" y="24299"/>
                  </a:lnTo>
                  <a:cubicBezTo>
                    <a:pt x="-1377" y="27725"/>
                    <a:pt x="-2062" y="32294"/>
                    <a:pt x="2734" y="34806"/>
                  </a:cubicBezTo>
                  <a:lnTo>
                    <a:pt x="34713" y="51709"/>
                  </a:lnTo>
                  <a:cubicBezTo>
                    <a:pt x="40767" y="54382"/>
                    <a:pt x="47687" y="54290"/>
                    <a:pt x="53671" y="51481"/>
                  </a:cubicBezTo>
                  <a:close/>
                </a:path>
              </a:pathLst>
            </a:custGeom>
            <a:solidFill>
              <a:srgbClr val="A2B7E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27" name="í$ḷïḓe"/>
            <p:cNvSpPr/>
            <p:nvPr/>
          </p:nvSpPr>
          <p:spPr>
            <a:xfrm>
              <a:off x="6766802" y="4301557"/>
              <a:ext cx="96599" cy="53424"/>
            </a:xfrm>
            <a:custGeom>
              <a:cxnLst>
                <a:cxn ang="0">
                  <a:pos x="53671" y="50387"/>
                </a:cxn>
                <a:cxn ang="0">
                  <a:pos x="91361" y="28687"/>
                </a:cxn>
                <a:cxn ang="0">
                  <a:pos x="92960" y="18180"/>
                </a:cxn>
                <a:cxn ang="0">
                  <a:pos x="61209" y="1277"/>
                </a:cxn>
                <a:cxn ang="0">
                  <a:pos x="42023" y="2648"/>
                </a:cxn>
                <a:cxn ang="0">
                  <a:pos x="4334" y="24348"/>
                </a:cxn>
                <a:cxn ang="0">
                  <a:pos x="2735" y="34855"/>
                </a:cxn>
                <a:cxn ang="0">
                  <a:pos x="34714" y="51757"/>
                </a:cxn>
                <a:cxn ang="0">
                  <a:pos x="53671" y="50387"/>
                </a:cxn>
              </a:cxnLst>
              <a:rect l="l" t="t" r="r" b="b"/>
              <a:pathLst>
                <a:path w="96599" h="53424">
                  <a:moveTo>
                    <a:pt x="53671" y="50387"/>
                  </a:moveTo>
                  <a:lnTo>
                    <a:pt x="91361" y="28687"/>
                  </a:lnTo>
                  <a:cubicBezTo>
                    <a:pt x="97071" y="25261"/>
                    <a:pt x="97757" y="20693"/>
                    <a:pt x="92960" y="18180"/>
                  </a:cubicBezTo>
                  <a:lnTo>
                    <a:pt x="61209" y="1277"/>
                  </a:lnTo>
                  <a:cubicBezTo>
                    <a:pt x="54929" y="-1121"/>
                    <a:pt x="47916" y="-619"/>
                    <a:pt x="42023" y="2648"/>
                  </a:cubicBezTo>
                  <a:lnTo>
                    <a:pt x="4334" y="24348"/>
                  </a:lnTo>
                  <a:cubicBezTo>
                    <a:pt x="-1377" y="27774"/>
                    <a:pt x="-2063" y="32342"/>
                    <a:pt x="2735" y="34855"/>
                  </a:cubicBezTo>
                  <a:lnTo>
                    <a:pt x="34714" y="51757"/>
                  </a:lnTo>
                  <a:cubicBezTo>
                    <a:pt x="40926" y="54087"/>
                    <a:pt x="47848" y="53585"/>
                    <a:pt x="53671" y="50387"/>
                  </a:cubicBezTo>
                  <a:close/>
                </a:path>
              </a:pathLst>
            </a:custGeom>
            <a:solidFill>
              <a:srgbClr val="A2B7E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28" name="iṣļídê"/>
            <p:cNvSpPr/>
            <p:nvPr/>
          </p:nvSpPr>
          <p:spPr>
            <a:xfrm>
              <a:off x="6608853" y="4391698"/>
              <a:ext cx="96638" cy="53329"/>
            </a:xfrm>
            <a:custGeom>
              <a:cxnLst>
                <a:cxn ang="0">
                  <a:pos x="53785" y="50242"/>
                </a:cxn>
                <a:cxn ang="0">
                  <a:pos x="91475" y="28542"/>
                </a:cxn>
                <a:cxn ang="0">
                  <a:pos x="93073" y="18035"/>
                </a:cxn>
                <a:cxn ang="0">
                  <a:pos x="61095" y="1360"/>
                </a:cxn>
                <a:cxn ang="0">
                  <a:pos x="42136" y="2731"/>
                </a:cxn>
                <a:cxn ang="0">
                  <a:pos x="4219" y="24431"/>
                </a:cxn>
                <a:cxn ang="0">
                  <a:pos x="2849" y="34938"/>
                </a:cxn>
                <a:cxn ang="0">
                  <a:pos x="34598" y="51612"/>
                </a:cxn>
                <a:cxn ang="0">
                  <a:pos x="53785" y="50242"/>
                </a:cxn>
              </a:cxnLst>
              <a:rect l="l" t="t" r="r" b="b"/>
              <a:pathLst>
                <a:path w="96638" h="53327">
                  <a:moveTo>
                    <a:pt x="53785" y="50242"/>
                  </a:moveTo>
                  <a:lnTo>
                    <a:pt x="91475" y="28542"/>
                  </a:lnTo>
                  <a:cubicBezTo>
                    <a:pt x="96957" y="25344"/>
                    <a:pt x="97870" y="20548"/>
                    <a:pt x="93073" y="18035"/>
                  </a:cubicBezTo>
                  <a:lnTo>
                    <a:pt x="61095" y="1360"/>
                  </a:lnTo>
                  <a:cubicBezTo>
                    <a:pt x="54905" y="-1152"/>
                    <a:pt x="47892" y="-649"/>
                    <a:pt x="42136" y="2731"/>
                  </a:cubicBezTo>
                  <a:lnTo>
                    <a:pt x="4219" y="24431"/>
                  </a:lnTo>
                  <a:cubicBezTo>
                    <a:pt x="-1262" y="27629"/>
                    <a:pt x="-2177" y="32425"/>
                    <a:pt x="2849" y="34938"/>
                  </a:cubicBezTo>
                  <a:lnTo>
                    <a:pt x="34598" y="51612"/>
                  </a:lnTo>
                  <a:cubicBezTo>
                    <a:pt x="40880" y="54011"/>
                    <a:pt x="47892" y="53508"/>
                    <a:pt x="53785" y="50242"/>
                  </a:cubicBezTo>
                  <a:close/>
                </a:path>
              </a:pathLst>
            </a:custGeom>
            <a:solidFill>
              <a:srgbClr val="A2B7E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29" name="îŝlïḓê"/>
            <p:cNvSpPr/>
            <p:nvPr/>
          </p:nvSpPr>
          <p:spPr>
            <a:xfrm>
              <a:off x="6530848" y="4437515"/>
              <a:ext cx="96599" cy="53145"/>
            </a:xfrm>
            <a:custGeom>
              <a:cxnLst>
                <a:cxn ang="0">
                  <a:pos x="53672" y="50108"/>
                </a:cxn>
                <a:cxn ang="0">
                  <a:pos x="91360" y="28409"/>
                </a:cxn>
                <a:cxn ang="0">
                  <a:pos x="92959" y="17902"/>
                </a:cxn>
                <a:cxn ang="0">
                  <a:pos x="60982" y="1227"/>
                </a:cxn>
                <a:cxn ang="0">
                  <a:pos x="42023" y="2598"/>
                </a:cxn>
                <a:cxn ang="0">
                  <a:pos x="4333" y="24297"/>
                </a:cxn>
                <a:cxn ang="0">
                  <a:pos x="2734" y="34804"/>
                </a:cxn>
                <a:cxn ang="0">
                  <a:pos x="34713" y="51479"/>
                </a:cxn>
                <a:cxn ang="0">
                  <a:pos x="53672" y="50108"/>
                </a:cxn>
              </a:cxnLst>
              <a:rect l="l" t="t" r="r" b="b"/>
              <a:pathLst>
                <a:path w="96599" h="53145">
                  <a:moveTo>
                    <a:pt x="53672" y="50108"/>
                  </a:moveTo>
                  <a:lnTo>
                    <a:pt x="91360" y="28409"/>
                  </a:lnTo>
                  <a:cubicBezTo>
                    <a:pt x="97071" y="25211"/>
                    <a:pt x="97756" y="20642"/>
                    <a:pt x="92959" y="17902"/>
                  </a:cubicBezTo>
                  <a:lnTo>
                    <a:pt x="60982" y="1227"/>
                  </a:lnTo>
                  <a:cubicBezTo>
                    <a:pt x="54768" y="-1103"/>
                    <a:pt x="47847" y="-600"/>
                    <a:pt x="42023" y="2598"/>
                  </a:cubicBezTo>
                  <a:lnTo>
                    <a:pt x="4333" y="24297"/>
                  </a:lnTo>
                  <a:cubicBezTo>
                    <a:pt x="-1377" y="27495"/>
                    <a:pt x="-2062" y="32292"/>
                    <a:pt x="2734" y="34804"/>
                  </a:cubicBezTo>
                  <a:lnTo>
                    <a:pt x="34713" y="51479"/>
                  </a:lnTo>
                  <a:cubicBezTo>
                    <a:pt x="40925" y="53809"/>
                    <a:pt x="47847" y="53307"/>
                    <a:pt x="53672" y="50108"/>
                  </a:cubicBezTo>
                  <a:close/>
                </a:path>
              </a:pathLst>
            </a:custGeom>
            <a:solidFill>
              <a:srgbClr val="A2B7E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30" name="îṣľîḓè"/>
            <p:cNvSpPr/>
            <p:nvPr/>
          </p:nvSpPr>
          <p:spPr>
            <a:xfrm>
              <a:off x="6452272" y="4482970"/>
              <a:ext cx="96599" cy="54141"/>
            </a:xfrm>
            <a:custGeom>
              <a:cxnLst>
                <a:cxn ang="0">
                  <a:pos x="53672" y="50337"/>
                </a:cxn>
                <a:cxn ang="0">
                  <a:pos x="91360" y="28637"/>
                </a:cxn>
                <a:cxn ang="0">
                  <a:pos x="92959" y="18130"/>
                </a:cxn>
                <a:cxn ang="0">
                  <a:pos x="60982" y="1227"/>
                </a:cxn>
                <a:cxn ang="0">
                  <a:pos x="42023" y="2598"/>
                </a:cxn>
                <a:cxn ang="0">
                  <a:pos x="4333" y="25440"/>
                </a:cxn>
                <a:cxn ang="0">
                  <a:pos x="2734" y="35947"/>
                </a:cxn>
                <a:cxn ang="0">
                  <a:pos x="34484" y="52849"/>
                </a:cxn>
                <a:cxn ang="0">
                  <a:pos x="53672" y="50337"/>
                </a:cxn>
              </a:cxnLst>
              <a:rect l="l" t="t" r="r" b="b"/>
              <a:pathLst>
                <a:path w="96599" h="54141">
                  <a:moveTo>
                    <a:pt x="53672" y="50337"/>
                  </a:moveTo>
                  <a:lnTo>
                    <a:pt x="91360" y="28637"/>
                  </a:lnTo>
                  <a:cubicBezTo>
                    <a:pt x="97071" y="25211"/>
                    <a:pt x="97756" y="20643"/>
                    <a:pt x="92959" y="18130"/>
                  </a:cubicBezTo>
                  <a:lnTo>
                    <a:pt x="60982" y="1227"/>
                  </a:lnTo>
                  <a:cubicBezTo>
                    <a:pt x="54768" y="-1103"/>
                    <a:pt x="47847" y="-600"/>
                    <a:pt x="42023" y="2598"/>
                  </a:cubicBezTo>
                  <a:lnTo>
                    <a:pt x="4333" y="25440"/>
                  </a:lnTo>
                  <a:cubicBezTo>
                    <a:pt x="-1377" y="28866"/>
                    <a:pt x="-2062" y="33434"/>
                    <a:pt x="2734" y="35947"/>
                  </a:cubicBezTo>
                  <a:lnTo>
                    <a:pt x="34484" y="52849"/>
                  </a:lnTo>
                  <a:cubicBezTo>
                    <a:pt x="40925" y="54906"/>
                    <a:pt x="47962" y="53969"/>
                    <a:pt x="53672" y="50337"/>
                  </a:cubicBezTo>
                  <a:close/>
                </a:path>
              </a:pathLst>
            </a:custGeom>
            <a:solidFill>
              <a:srgbClr val="A2B7E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31" name="íṥļíḑè"/>
            <p:cNvSpPr/>
            <p:nvPr/>
          </p:nvSpPr>
          <p:spPr>
            <a:xfrm>
              <a:off x="6373469" y="4527651"/>
              <a:ext cx="96598" cy="54236"/>
            </a:xfrm>
            <a:custGeom>
              <a:cxnLst>
                <a:cxn ang="0">
                  <a:pos x="53671" y="51339"/>
                </a:cxn>
                <a:cxn ang="0">
                  <a:pos x="91361" y="28497"/>
                </a:cxn>
                <a:cxn ang="0">
                  <a:pos x="92958" y="17990"/>
                </a:cxn>
                <a:cxn ang="0">
                  <a:pos x="60981" y="1316"/>
                </a:cxn>
                <a:cxn ang="0">
                  <a:pos x="42022" y="2458"/>
                </a:cxn>
                <a:cxn ang="0">
                  <a:pos x="4334" y="25299"/>
                </a:cxn>
                <a:cxn ang="0">
                  <a:pos x="2735" y="35807"/>
                </a:cxn>
                <a:cxn ang="0">
                  <a:pos x="34712" y="52481"/>
                </a:cxn>
                <a:cxn ang="0">
                  <a:pos x="53671" y="51339"/>
                </a:cxn>
              </a:cxnLst>
              <a:rect l="l" t="t" r="r" b="b"/>
              <a:pathLst>
                <a:path w="96598" h="54236">
                  <a:moveTo>
                    <a:pt x="53671" y="51339"/>
                  </a:moveTo>
                  <a:lnTo>
                    <a:pt x="91361" y="28497"/>
                  </a:lnTo>
                  <a:cubicBezTo>
                    <a:pt x="97071" y="25299"/>
                    <a:pt x="97756" y="20503"/>
                    <a:pt x="92958" y="17990"/>
                  </a:cubicBezTo>
                  <a:lnTo>
                    <a:pt x="60981" y="1316"/>
                  </a:lnTo>
                  <a:cubicBezTo>
                    <a:pt x="54791" y="-1083"/>
                    <a:pt x="47869" y="-649"/>
                    <a:pt x="42022" y="2458"/>
                  </a:cubicBezTo>
                  <a:lnTo>
                    <a:pt x="4334" y="25299"/>
                  </a:lnTo>
                  <a:cubicBezTo>
                    <a:pt x="-1377" y="28497"/>
                    <a:pt x="-2063" y="33066"/>
                    <a:pt x="2735" y="35807"/>
                  </a:cubicBezTo>
                  <a:lnTo>
                    <a:pt x="34712" y="52481"/>
                  </a:lnTo>
                  <a:cubicBezTo>
                    <a:pt x="40902" y="54880"/>
                    <a:pt x="47824" y="54445"/>
                    <a:pt x="53671" y="51339"/>
                  </a:cubicBezTo>
                  <a:close/>
                </a:path>
              </a:pathLst>
            </a:custGeom>
            <a:solidFill>
              <a:srgbClr val="A2B7E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32" name="iSľiďé"/>
            <p:cNvSpPr/>
            <p:nvPr/>
          </p:nvSpPr>
          <p:spPr>
            <a:xfrm>
              <a:off x="6294893" y="4574565"/>
              <a:ext cx="96598" cy="53145"/>
            </a:xfrm>
            <a:custGeom>
              <a:cxnLst>
                <a:cxn ang="0">
                  <a:pos x="53671" y="50108"/>
                </a:cxn>
                <a:cxn ang="0">
                  <a:pos x="91361" y="28409"/>
                </a:cxn>
                <a:cxn ang="0">
                  <a:pos x="92958" y="17902"/>
                </a:cxn>
                <a:cxn ang="0">
                  <a:pos x="60981" y="1227"/>
                </a:cxn>
                <a:cxn ang="0">
                  <a:pos x="42022" y="2598"/>
                </a:cxn>
                <a:cxn ang="0">
                  <a:pos x="4334" y="24297"/>
                </a:cxn>
                <a:cxn ang="0">
                  <a:pos x="2735" y="34804"/>
                </a:cxn>
                <a:cxn ang="0">
                  <a:pos x="34712" y="51479"/>
                </a:cxn>
                <a:cxn ang="0">
                  <a:pos x="53671" y="50108"/>
                </a:cxn>
              </a:cxnLst>
              <a:rect l="l" t="t" r="r" b="b"/>
              <a:pathLst>
                <a:path w="96598" h="53145">
                  <a:moveTo>
                    <a:pt x="53671" y="50108"/>
                  </a:moveTo>
                  <a:lnTo>
                    <a:pt x="91361" y="28409"/>
                  </a:lnTo>
                  <a:cubicBezTo>
                    <a:pt x="97071" y="25211"/>
                    <a:pt x="97756" y="20415"/>
                    <a:pt x="92958" y="17902"/>
                  </a:cubicBezTo>
                  <a:lnTo>
                    <a:pt x="60981" y="1227"/>
                  </a:lnTo>
                  <a:cubicBezTo>
                    <a:pt x="54767" y="-1103"/>
                    <a:pt x="47847" y="-600"/>
                    <a:pt x="42022" y="2598"/>
                  </a:cubicBezTo>
                  <a:lnTo>
                    <a:pt x="4334" y="24297"/>
                  </a:lnTo>
                  <a:cubicBezTo>
                    <a:pt x="-1377" y="27495"/>
                    <a:pt x="-2063" y="32292"/>
                    <a:pt x="2735" y="34804"/>
                  </a:cubicBezTo>
                  <a:lnTo>
                    <a:pt x="34712" y="51479"/>
                  </a:lnTo>
                  <a:cubicBezTo>
                    <a:pt x="40926" y="53809"/>
                    <a:pt x="47847" y="53307"/>
                    <a:pt x="53671" y="50108"/>
                  </a:cubicBezTo>
                  <a:close/>
                </a:path>
              </a:pathLst>
            </a:custGeom>
            <a:solidFill>
              <a:srgbClr val="A2B7E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33" name="íśḷíďê"/>
            <p:cNvSpPr/>
            <p:nvPr/>
          </p:nvSpPr>
          <p:spPr>
            <a:xfrm>
              <a:off x="6216089" y="4617686"/>
              <a:ext cx="96599" cy="53692"/>
            </a:xfrm>
            <a:custGeom>
              <a:cxnLst>
                <a:cxn ang="0">
                  <a:pos x="53671" y="51301"/>
                </a:cxn>
                <a:cxn ang="0">
                  <a:pos x="91361" y="28459"/>
                </a:cxn>
                <a:cxn ang="0">
                  <a:pos x="92960" y="17952"/>
                </a:cxn>
                <a:cxn ang="0">
                  <a:pos x="61209" y="1277"/>
                </a:cxn>
                <a:cxn ang="0">
                  <a:pos x="42022" y="2648"/>
                </a:cxn>
                <a:cxn ang="0">
                  <a:pos x="4334" y="24348"/>
                </a:cxn>
                <a:cxn ang="0">
                  <a:pos x="2735" y="34855"/>
                </a:cxn>
                <a:cxn ang="0">
                  <a:pos x="34712" y="51529"/>
                </a:cxn>
                <a:cxn ang="0">
                  <a:pos x="53671" y="51301"/>
                </a:cxn>
              </a:cxnLst>
              <a:rect l="l" t="t" r="r" b="b"/>
              <a:pathLst>
                <a:path w="96599" h="53692">
                  <a:moveTo>
                    <a:pt x="53671" y="51301"/>
                  </a:moveTo>
                  <a:lnTo>
                    <a:pt x="91361" y="28459"/>
                  </a:lnTo>
                  <a:cubicBezTo>
                    <a:pt x="97071" y="25261"/>
                    <a:pt x="97756" y="20693"/>
                    <a:pt x="92960" y="17952"/>
                  </a:cubicBezTo>
                  <a:lnTo>
                    <a:pt x="61209" y="1277"/>
                  </a:lnTo>
                  <a:cubicBezTo>
                    <a:pt x="54927" y="-1121"/>
                    <a:pt x="47915" y="-619"/>
                    <a:pt x="42022" y="2648"/>
                  </a:cubicBezTo>
                  <a:lnTo>
                    <a:pt x="4334" y="24348"/>
                  </a:lnTo>
                  <a:cubicBezTo>
                    <a:pt x="-1377" y="27545"/>
                    <a:pt x="-2063" y="32342"/>
                    <a:pt x="2735" y="34855"/>
                  </a:cubicBezTo>
                  <a:lnTo>
                    <a:pt x="34712" y="51529"/>
                  </a:lnTo>
                  <a:cubicBezTo>
                    <a:pt x="40766" y="54201"/>
                    <a:pt x="47688" y="54110"/>
                    <a:pt x="53671" y="51301"/>
                  </a:cubicBezTo>
                  <a:close/>
                </a:path>
              </a:pathLst>
            </a:custGeom>
            <a:solidFill>
              <a:srgbClr val="A2B7E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34" name="îSļíḑê"/>
            <p:cNvSpPr/>
            <p:nvPr/>
          </p:nvSpPr>
          <p:spPr>
            <a:xfrm>
              <a:off x="6137285" y="4664561"/>
              <a:ext cx="96599" cy="53161"/>
            </a:xfrm>
            <a:custGeom>
              <a:cxnLst>
                <a:cxn ang="0">
                  <a:pos x="53900" y="49652"/>
                </a:cxn>
                <a:cxn ang="0">
                  <a:pos x="91361" y="28637"/>
                </a:cxn>
                <a:cxn ang="0">
                  <a:pos x="92960" y="18130"/>
                </a:cxn>
                <a:cxn ang="0">
                  <a:pos x="60981" y="1227"/>
                </a:cxn>
                <a:cxn ang="0">
                  <a:pos x="42023" y="2597"/>
                </a:cxn>
                <a:cxn ang="0">
                  <a:pos x="4334" y="24297"/>
                </a:cxn>
                <a:cxn ang="0">
                  <a:pos x="2735" y="34804"/>
                </a:cxn>
                <a:cxn ang="0">
                  <a:pos x="34714" y="51708"/>
                </a:cxn>
                <a:cxn ang="0">
                  <a:pos x="53900" y="49652"/>
                </a:cxn>
              </a:cxnLst>
              <a:rect l="l" t="t" r="r" b="b"/>
              <a:pathLst>
                <a:path w="96599" h="53161">
                  <a:moveTo>
                    <a:pt x="53900" y="49652"/>
                  </a:moveTo>
                  <a:lnTo>
                    <a:pt x="91361" y="28637"/>
                  </a:lnTo>
                  <a:cubicBezTo>
                    <a:pt x="97071" y="25211"/>
                    <a:pt x="97757" y="20643"/>
                    <a:pt x="92960" y="18130"/>
                  </a:cubicBezTo>
                  <a:lnTo>
                    <a:pt x="60981" y="1227"/>
                  </a:lnTo>
                  <a:cubicBezTo>
                    <a:pt x="54769" y="-1103"/>
                    <a:pt x="47847" y="-600"/>
                    <a:pt x="42023" y="2597"/>
                  </a:cubicBezTo>
                  <a:lnTo>
                    <a:pt x="4334" y="24297"/>
                  </a:lnTo>
                  <a:cubicBezTo>
                    <a:pt x="-1377" y="27723"/>
                    <a:pt x="-2063" y="32292"/>
                    <a:pt x="2735" y="34804"/>
                  </a:cubicBezTo>
                  <a:lnTo>
                    <a:pt x="34714" y="51708"/>
                  </a:lnTo>
                  <a:cubicBezTo>
                    <a:pt x="41109" y="53900"/>
                    <a:pt x="48121" y="53146"/>
                    <a:pt x="53900" y="49652"/>
                  </a:cubicBezTo>
                  <a:close/>
                </a:path>
              </a:pathLst>
            </a:custGeom>
            <a:solidFill>
              <a:srgbClr val="A2B7E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35" name="íSļïdè"/>
            <p:cNvSpPr/>
            <p:nvPr/>
          </p:nvSpPr>
          <p:spPr>
            <a:xfrm>
              <a:off x="6058938" y="4709198"/>
              <a:ext cx="96599" cy="53329"/>
            </a:xfrm>
            <a:custGeom>
              <a:cxnLst>
                <a:cxn ang="0">
                  <a:pos x="53671" y="50242"/>
                </a:cxn>
                <a:cxn ang="0">
                  <a:pos x="91361" y="28542"/>
                </a:cxn>
                <a:cxn ang="0">
                  <a:pos x="92960" y="18035"/>
                </a:cxn>
                <a:cxn ang="0">
                  <a:pos x="60981" y="1361"/>
                </a:cxn>
                <a:cxn ang="0">
                  <a:pos x="42022" y="2731"/>
                </a:cxn>
                <a:cxn ang="0">
                  <a:pos x="4334" y="24430"/>
                </a:cxn>
                <a:cxn ang="0">
                  <a:pos x="2735" y="34938"/>
                </a:cxn>
                <a:cxn ang="0">
                  <a:pos x="34485" y="51612"/>
                </a:cxn>
                <a:cxn ang="0">
                  <a:pos x="53671" y="50242"/>
                </a:cxn>
              </a:cxnLst>
              <a:rect l="l" t="t" r="r" b="b"/>
              <a:pathLst>
                <a:path w="96599" h="53327">
                  <a:moveTo>
                    <a:pt x="53671" y="50242"/>
                  </a:moveTo>
                  <a:lnTo>
                    <a:pt x="91361" y="28542"/>
                  </a:lnTo>
                  <a:cubicBezTo>
                    <a:pt x="97071" y="25344"/>
                    <a:pt x="97756" y="20548"/>
                    <a:pt x="92960" y="18035"/>
                  </a:cubicBezTo>
                  <a:lnTo>
                    <a:pt x="60981" y="1361"/>
                  </a:lnTo>
                  <a:cubicBezTo>
                    <a:pt x="54791" y="-1152"/>
                    <a:pt x="47778" y="-650"/>
                    <a:pt x="42022" y="2731"/>
                  </a:cubicBezTo>
                  <a:lnTo>
                    <a:pt x="4334" y="24430"/>
                  </a:lnTo>
                  <a:cubicBezTo>
                    <a:pt x="-1377" y="27629"/>
                    <a:pt x="-2063" y="32196"/>
                    <a:pt x="2735" y="34938"/>
                  </a:cubicBezTo>
                  <a:lnTo>
                    <a:pt x="34485" y="51612"/>
                  </a:lnTo>
                  <a:cubicBezTo>
                    <a:pt x="40766" y="54011"/>
                    <a:pt x="47778" y="53508"/>
                    <a:pt x="53671" y="50242"/>
                  </a:cubicBezTo>
                  <a:close/>
                </a:path>
              </a:pathLst>
            </a:custGeom>
            <a:solidFill>
              <a:srgbClr val="A2B7E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36" name="îṧľíḍè"/>
            <p:cNvSpPr/>
            <p:nvPr/>
          </p:nvSpPr>
          <p:spPr>
            <a:xfrm>
              <a:off x="6851715" y="4226379"/>
              <a:ext cx="142401" cy="79658"/>
            </a:xfrm>
            <a:custGeom>
              <a:cxnLst>
                <a:cxn ang="0">
                  <a:pos x="51675" y="76912"/>
                </a:cxn>
                <a:cxn ang="0">
                  <a:pos x="137331" y="27574"/>
                </a:cxn>
                <a:cxn ang="0">
                  <a:pos x="138930" y="17296"/>
                </a:cxn>
                <a:cxn ang="0">
                  <a:pos x="108094" y="1077"/>
                </a:cxn>
                <a:cxn ang="0">
                  <a:pos x="89821" y="2449"/>
                </a:cxn>
                <a:cxn ang="0">
                  <a:pos x="4165" y="51786"/>
                </a:cxn>
                <a:cxn ang="0">
                  <a:pos x="2566" y="62065"/>
                </a:cxn>
                <a:cxn ang="0">
                  <a:pos x="33402" y="78055"/>
                </a:cxn>
                <a:cxn ang="0">
                  <a:pos x="51675" y="76912"/>
                </a:cxn>
              </a:cxnLst>
              <a:rect l="l" t="t" r="r" b="b"/>
              <a:pathLst>
                <a:path w="142401" h="79658">
                  <a:moveTo>
                    <a:pt x="51675" y="76912"/>
                  </a:moveTo>
                  <a:lnTo>
                    <a:pt x="137331" y="27574"/>
                  </a:lnTo>
                  <a:cubicBezTo>
                    <a:pt x="142814" y="24376"/>
                    <a:pt x="143499" y="19808"/>
                    <a:pt x="138930" y="17296"/>
                  </a:cubicBezTo>
                  <a:lnTo>
                    <a:pt x="108094" y="1077"/>
                  </a:lnTo>
                  <a:cubicBezTo>
                    <a:pt x="102087" y="-1047"/>
                    <a:pt x="95462" y="-544"/>
                    <a:pt x="89821" y="2449"/>
                  </a:cubicBezTo>
                  <a:lnTo>
                    <a:pt x="4165" y="51786"/>
                  </a:lnTo>
                  <a:cubicBezTo>
                    <a:pt x="-1318" y="54984"/>
                    <a:pt x="-2003" y="59553"/>
                    <a:pt x="2566" y="62065"/>
                  </a:cubicBezTo>
                  <a:lnTo>
                    <a:pt x="33402" y="78055"/>
                  </a:lnTo>
                  <a:cubicBezTo>
                    <a:pt x="39387" y="80247"/>
                    <a:pt x="46010" y="79813"/>
                    <a:pt x="51675" y="76912"/>
                  </a:cubicBezTo>
                  <a:close/>
                </a:path>
              </a:pathLst>
            </a:custGeom>
            <a:solidFill>
              <a:srgbClr val="A2B7E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37" name="îṥ1iḋe"/>
            <p:cNvSpPr/>
            <p:nvPr/>
          </p:nvSpPr>
          <p:spPr>
            <a:xfrm>
              <a:off x="5927578" y="4758751"/>
              <a:ext cx="141677" cy="79583"/>
            </a:xfrm>
            <a:custGeom>
              <a:cxnLst>
                <a:cxn ang="0">
                  <a:pos x="50951" y="76979"/>
                </a:cxn>
                <a:cxn ang="0">
                  <a:pos x="136607" y="27641"/>
                </a:cxn>
                <a:cxn ang="0">
                  <a:pos x="138206" y="17363"/>
                </a:cxn>
                <a:cxn ang="0">
                  <a:pos x="107371" y="1373"/>
                </a:cxn>
                <a:cxn ang="0">
                  <a:pos x="89096" y="2516"/>
                </a:cxn>
                <a:cxn ang="0">
                  <a:pos x="4126" y="51854"/>
                </a:cxn>
                <a:cxn ang="0">
                  <a:pos x="2755" y="62132"/>
                </a:cxn>
                <a:cxn ang="0">
                  <a:pos x="33364" y="78122"/>
                </a:cxn>
                <a:cxn ang="0">
                  <a:pos x="50951" y="76979"/>
                </a:cxn>
              </a:cxnLst>
              <a:rect l="l" t="t" r="r" b="b"/>
              <a:pathLst>
                <a:path w="141677" h="79583">
                  <a:moveTo>
                    <a:pt x="50951" y="76979"/>
                  </a:moveTo>
                  <a:lnTo>
                    <a:pt x="136607" y="27641"/>
                  </a:lnTo>
                  <a:cubicBezTo>
                    <a:pt x="142089" y="24444"/>
                    <a:pt x="142775" y="19875"/>
                    <a:pt x="138206" y="17363"/>
                  </a:cubicBezTo>
                  <a:lnTo>
                    <a:pt x="107371" y="1373"/>
                  </a:lnTo>
                  <a:cubicBezTo>
                    <a:pt x="101432" y="-1094"/>
                    <a:pt x="94694" y="-683"/>
                    <a:pt x="89096" y="2516"/>
                  </a:cubicBezTo>
                  <a:lnTo>
                    <a:pt x="4126" y="51854"/>
                  </a:lnTo>
                  <a:cubicBezTo>
                    <a:pt x="-1356" y="55051"/>
                    <a:pt x="-2042" y="59620"/>
                    <a:pt x="2755" y="62132"/>
                  </a:cubicBezTo>
                  <a:lnTo>
                    <a:pt x="33364" y="78122"/>
                  </a:lnTo>
                  <a:cubicBezTo>
                    <a:pt x="39143" y="80109"/>
                    <a:pt x="45469" y="79698"/>
                    <a:pt x="50951" y="76979"/>
                  </a:cubicBezTo>
                  <a:close/>
                </a:path>
              </a:pathLst>
            </a:custGeom>
            <a:solidFill>
              <a:srgbClr val="A2B7E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38" name="îṡḷîḑé"/>
            <p:cNvSpPr/>
            <p:nvPr/>
          </p:nvSpPr>
          <p:spPr>
            <a:xfrm>
              <a:off x="6713581" y="4402796"/>
              <a:ext cx="96599" cy="53870"/>
            </a:xfrm>
            <a:custGeom>
              <a:cxnLst>
                <a:cxn ang="0">
                  <a:pos x="53672" y="51479"/>
                </a:cxn>
                <a:cxn ang="0">
                  <a:pos x="91360" y="28637"/>
                </a:cxn>
                <a:cxn ang="0">
                  <a:pos x="92959" y="18130"/>
                </a:cxn>
                <a:cxn ang="0">
                  <a:pos x="60982" y="1227"/>
                </a:cxn>
                <a:cxn ang="0">
                  <a:pos x="42023" y="2597"/>
                </a:cxn>
                <a:cxn ang="0">
                  <a:pos x="4333" y="24297"/>
                </a:cxn>
                <a:cxn ang="0">
                  <a:pos x="2734" y="34804"/>
                </a:cxn>
                <a:cxn ang="0">
                  <a:pos x="34713" y="51707"/>
                </a:cxn>
                <a:cxn ang="0">
                  <a:pos x="53672" y="51479"/>
                </a:cxn>
              </a:cxnLst>
              <a:rect l="l" t="t" r="r" b="b"/>
              <a:pathLst>
                <a:path w="96599" h="53870">
                  <a:moveTo>
                    <a:pt x="53672" y="51479"/>
                  </a:moveTo>
                  <a:lnTo>
                    <a:pt x="91360" y="28637"/>
                  </a:lnTo>
                  <a:cubicBezTo>
                    <a:pt x="97071" y="25211"/>
                    <a:pt x="97756" y="20643"/>
                    <a:pt x="92959" y="18130"/>
                  </a:cubicBezTo>
                  <a:lnTo>
                    <a:pt x="60982" y="1227"/>
                  </a:lnTo>
                  <a:cubicBezTo>
                    <a:pt x="54768" y="-1103"/>
                    <a:pt x="47847" y="-600"/>
                    <a:pt x="42023" y="2597"/>
                  </a:cubicBezTo>
                  <a:lnTo>
                    <a:pt x="4333" y="24297"/>
                  </a:lnTo>
                  <a:cubicBezTo>
                    <a:pt x="-1377" y="27723"/>
                    <a:pt x="-2062" y="32292"/>
                    <a:pt x="2734" y="34804"/>
                  </a:cubicBezTo>
                  <a:lnTo>
                    <a:pt x="34713" y="51707"/>
                  </a:lnTo>
                  <a:cubicBezTo>
                    <a:pt x="40767" y="54379"/>
                    <a:pt x="47687" y="54288"/>
                    <a:pt x="53672" y="51479"/>
                  </a:cubicBezTo>
                  <a:close/>
                </a:path>
              </a:pathLst>
            </a:custGeom>
            <a:solidFill>
              <a:srgbClr val="A2B7E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39" name="iṩḷîďé"/>
            <p:cNvSpPr/>
            <p:nvPr/>
          </p:nvSpPr>
          <p:spPr>
            <a:xfrm>
              <a:off x="6791701" y="4358711"/>
              <a:ext cx="96598" cy="53374"/>
            </a:xfrm>
            <a:custGeom>
              <a:cxnLst>
                <a:cxn ang="0">
                  <a:pos x="53671" y="50337"/>
                </a:cxn>
                <a:cxn ang="0">
                  <a:pos x="91361" y="28637"/>
                </a:cxn>
                <a:cxn ang="0">
                  <a:pos x="92958" y="18130"/>
                </a:cxn>
                <a:cxn ang="0">
                  <a:pos x="60981" y="1227"/>
                </a:cxn>
                <a:cxn ang="0">
                  <a:pos x="42022" y="2598"/>
                </a:cxn>
                <a:cxn ang="0">
                  <a:pos x="4334" y="24297"/>
                </a:cxn>
                <a:cxn ang="0">
                  <a:pos x="2735" y="34804"/>
                </a:cxn>
                <a:cxn ang="0">
                  <a:pos x="34712" y="51707"/>
                </a:cxn>
                <a:cxn ang="0">
                  <a:pos x="53671" y="50337"/>
                </a:cxn>
              </a:cxnLst>
              <a:rect l="l" t="t" r="r" b="b"/>
              <a:pathLst>
                <a:path w="96598" h="53374">
                  <a:moveTo>
                    <a:pt x="53671" y="50337"/>
                  </a:moveTo>
                  <a:lnTo>
                    <a:pt x="91361" y="28637"/>
                  </a:lnTo>
                  <a:cubicBezTo>
                    <a:pt x="97071" y="25211"/>
                    <a:pt x="97756" y="20643"/>
                    <a:pt x="92958" y="18130"/>
                  </a:cubicBezTo>
                  <a:lnTo>
                    <a:pt x="60981" y="1227"/>
                  </a:lnTo>
                  <a:cubicBezTo>
                    <a:pt x="54767" y="-1102"/>
                    <a:pt x="47847" y="-601"/>
                    <a:pt x="42022" y="2598"/>
                  </a:cubicBezTo>
                  <a:lnTo>
                    <a:pt x="4334" y="24297"/>
                  </a:lnTo>
                  <a:cubicBezTo>
                    <a:pt x="-1377" y="27724"/>
                    <a:pt x="-2063" y="32292"/>
                    <a:pt x="2735" y="34804"/>
                  </a:cubicBezTo>
                  <a:lnTo>
                    <a:pt x="34712" y="51707"/>
                  </a:lnTo>
                  <a:cubicBezTo>
                    <a:pt x="40926" y="54037"/>
                    <a:pt x="47847" y="53535"/>
                    <a:pt x="53671" y="50337"/>
                  </a:cubicBezTo>
                  <a:close/>
                </a:path>
              </a:pathLst>
            </a:custGeom>
            <a:solidFill>
              <a:srgbClr val="A2B7E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40" name="ïSḻîdé"/>
            <p:cNvSpPr/>
            <p:nvPr/>
          </p:nvSpPr>
          <p:spPr>
            <a:xfrm>
              <a:off x="6635006" y="4449164"/>
              <a:ext cx="96599" cy="53424"/>
            </a:xfrm>
            <a:custGeom>
              <a:cxnLst>
                <a:cxn ang="0">
                  <a:pos x="53672" y="50336"/>
                </a:cxn>
                <a:cxn ang="0">
                  <a:pos x="91360" y="28637"/>
                </a:cxn>
                <a:cxn ang="0">
                  <a:pos x="92959" y="18130"/>
                </a:cxn>
                <a:cxn ang="0">
                  <a:pos x="60982" y="1227"/>
                </a:cxn>
                <a:cxn ang="0">
                  <a:pos x="42023" y="2597"/>
                </a:cxn>
                <a:cxn ang="0">
                  <a:pos x="4333" y="24297"/>
                </a:cxn>
                <a:cxn ang="0">
                  <a:pos x="2734" y="34804"/>
                </a:cxn>
                <a:cxn ang="0">
                  <a:pos x="34484" y="51707"/>
                </a:cxn>
                <a:cxn ang="0">
                  <a:pos x="53672" y="50336"/>
                </a:cxn>
              </a:cxnLst>
              <a:rect l="l" t="t" r="r" b="b"/>
              <a:pathLst>
                <a:path w="96599" h="53424">
                  <a:moveTo>
                    <a:pt x="53672" y="50336"/>
                  </a:moveTo>
                  <a:lnTo>
                    <a:pt x="91360" y="28637"/>
                  </a:lnTo>
                  <a:cubicBezTo>
                    <a:pt x="97071" y="25439"/>
                    <a:pt x="97756" y="20643"/>
                    <a:pt x="92959" y="18130"/>
                  </a:cubicBezTo>
                  <a:lnTo>
                    <a:pt x="60982" y="1227"/>
                  </a:lnTo>
                  <a:cubicBezTo>
                    <a:pt x="54768" y="-1103"/>
                    <a:pt x="47847" y="-600"/>
                    <a:pt x="42023" y="2597"/>
                  </a:cubicBezTo>
                  <a:lnTo>
                    <a:pt x="4333" y="24297"/>
                  </a:lnTo>
                  <a:cubicBezTo>
                    <a:pt x="-1377" y="27723"/>
                    <a:pt x="-2062" y="32292"/>
                    <a:pt x="2734" y="34804"/>
                  </a:cubicBezTo>
                  <a:lnTo>
                    <a:pt x="34484" y="51707"/>
                  </a:lnTo>
                  <a:cubicBezTo>
                    <a:pt x="40767" y="54106"/>
                    <a:pt x="47779" y="53603"/>
                    <a:pt x="53672" y="50336"/>
                  </a:cubicBezTo>
                  <a:close/>
                </a:path>
              </a:pathLst>
            </a:custGeom>
            <a:solidFill>
              <a:srgbClr val="A2B7E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41" name="ï$ḻiḑe"/>
            <p:cNvSpPr/>
            <p:nvPr/>
          </p:nvSpPr>
          <p:spPr>
            <a:xfrm>
              <a:off x="6556203" y="4494480"/>
              <a:ext cx="96712" cy="53845"/>
            </a:xfrm>
            <a:custGeom>
              <a:cxnLst>
                <a:cxn ang="0">
                  <a:pos x="53671" y="50247"/>
                </a:cxn>
                <a:cxn ang="0">
                  <a:pos x="91588" y="28547"/>
                </a:cxn>
                <a:cxn ang="0">
                  <a:pos x="92958" y="18040"/>
                </a:cxn>
                <a:cxn ang="0">
                  <a:pos x="61209" y="1366"/>
                </a:cxn>
                <a:cxn ang="0">
                  <a:pos x="42022" y="2508"/>
                </a:cxn>
                <a:cxn ang="0">
                  <a:pos x="4334" y="25350"/>
                </a:cxn>
                <a:cxn ang="0">
                  <a:pos x="2735" y="35857"/>
                </a:cxn>
                <a:cxn ang="0">
                  <a:pos x="34712" y="52531"/>
                </a:cxn>
                <a:cxn ang="0">
                  <a:pos x="53671" y="50247"/>
                </a:cxn>
              </a:cxnLst>
              <a:rect l="l" t="t" r="r" b="b"/>
              <a:pathLst>
                <a:path w="96712" h="53845">
                  <a:moveTo>
                    <a:pt x="53671" y="50247"/>
                  </a:moveTo>
                  <a:lnTo>
                    <a:pt x="91588" y="28547"/>
                  </a:lnTo>
                  <a:cubicBezTo>
                    <a:pt x="97071" y="25350"/>
                    <a:pt x="97984" y="20553"/>
                    <a:pt x="92958" y="18040"/>
                  </a:cubicBezTo>
                  <a:lnTo>
                    <a:pt x="61209" y="1366"/>
                  </a:lnTo>
                  <a:cubicBezTo>
                    <a:pt x="54950" y="-1101"/>
                    <a:pt x="47939" y="-667"/>
                    <a:pt x="42022" y="2508"/>
                  </a:cubicBezTo>
                  <a:lnTo>
                    <a:pt x="4334" y="25350"/>
                  </a:lnTo>
                  <a:cubicBezTo>
                    <a:pt x="-1377" y="28547"/>
                    <a:pt x="-2063" y="33116"/>
                    <a:pt x="2735" y="35857"/>
                  </a:cubicBezTo>
                  <a:lnTo>
                    <a:pt x="34712" y="52531"/>
                  </a:lnTo>
                  <a:cubicBezTo>
                    <a:pt x="41063" y="54564"/>
                    <a:pt x="47983" y="53742"/>
                    <a:pt x="53671" y="50247"/>
                  </a:cubicBezTo>
                  <a:close/>
                </a:path>
              </a:pathLst>
            </a:custGeom>
            <a:solidFill>
              <a:srgbClr val="A2B7E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42" name="iSḻíḑè"/>
            <p:cNvSpPr/>
            <p:nvPr/>
          </p:nvSpPr>
          <p:spPr>
            <a:xfrm>
              <a:off x="6477627" y="4538654"/>
              <a:ext cx="96598" cy="54337"/>
            </a:xfrm>
            <a:custGeom>
              <a:cxnLst>
                <a:cxn ang="0">
                  <a:pos x="53671" y="51301"/>
                </a:cxn>
                <a:cxn ang="0">
                  <a:pos x="91361" y="28459"/>
                </a:cxn>
                <a:cxn ang="0">
                  <a:pos x="92958" y="17951"/>
                </a:cxn>
                <a:cxn ang="0">
                  <a:pos x="61209" y="1277"/>
                </a:cxn>
                <a:cxn ang="0">
                  <a:pos x="42022" y="2648"/>
                </a:cxn>
                <a:cxn ang="0">
                  <a:pos x="4334" y="25489"/>
                </a:cxn>
                <a:cxn ang="0">
                  <a:pos x="2735" y="35996"/>
                </a:cxn>
                <a:cxn ang="0">
                  <a:pos x="34712" y="52671"/>
                </a:cxn>
                <a:cxn ang="0">
                  <a:pos x="53671" y="51301"/>
                </a:cxn>
              </a:cxnLst>
              <a:rect l="l" t="t" r="r" b="b"/>
              <a:pathLst>
                <a:path w="96598" h="54336">
                  <a:moveTo>
                    <a:pt x="53671" y="51301"/>
                  </a:moveTo>
                  <a:lnTo>
                    <a:pt x="91361" y="28459"/>
                  </a:lnTo>
                  <a:cubicBezTo>
                    <a:pt x="97071" y="25261"/>
                    <a:pt x="97756" y="20464"/>
                    <a:pt x="92958" y="17951"/>
                  </a:cubicBezTo>
                  <a:lnTo>
                    <a:pt x="61209" y="1277"/>
                  </a:lnTo>
                  <a:cubicBezTo>
                    <a:pt x="54927" y="-1121"/>
                    <a:pt x="47915" y="-619"/>
                    <a:pt x="42022" y="2648"/>
                  </a:cubicBezTo>
                  <a:lnTo>
                    <a:pt x="4334" y="25489"/>
                  </a:lnTo>
                  <a:cubicBezTo>
                    <a:pt x="-1377" y="28687"/>
                    <a:pt x="-2063" y="33484"/>
                    <a:pt x="2735" y="35996"/>
                  </a:cubicBezTo>
                  <a:lnTo>
                    <a:pt x="34712" y="52671"/>
                  </a:lnTo>
                  <a:cubicBezTo>
                    <a:pt x="40926" y="55001"/>
                    <a:pt x="47847" y="54498"/>
                    <a:pt x="53671" y="51301"/>
                  </a:cubicBezTo>
                  <a:close/>
                </a:path>
              </a:pathLst>
            </a:custGeom>
            <a:solidFill>
              <a:srgbClr val="A2B7E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43" name="îśḷîďe"/>
            <p:cNvSpPr/>
            <p:nvPr/>
          </p:nvSpPr>
          <p:spPr>
            <a:xfrm>
              <a:off x="6399052" y="4585072"/>
              <a:ext cx="96599" cy="53146"/>
            </a:xfrm>
            <a:custGeom>
              <a:cxnLst>
                <a:cxn ang="0">
                  <a:pos x="53671" y="50108"/>
                </a:cxn>
                <a:cxn ang="0">
                  <a:pos x="91361" y="28409"/>
                </a:cxn>
                <a:cxn ang="0">
                  <a:pos x="92960" y="17901"/>
                </a:cxn>
                <a:cxn ang="0">
                  <a:pos x="60981" y="1227"/>
                </a:cxn>
                <a:cxn ang="0">
                  <a:pos x="42022" y="2598"/>
                </a:cxn>
                <a:cxn ang="0">
                  <a:pos x="4334" y="24297"/>
                </a:cxn>
                <a:cxn ang="0">
                  <a:pos x="2735" y="34805"/>
                </a:cxn>
                <a:cxn ang="0">
                  <a:pos x="34712" y="51479"/>
                </a:cxn>
                <a:cxn ang="0">
                  <a:pos x="53671" y="50108"/>
                </a:cxn>
              </a:cxnLst>
              <a:rect l="l" t="t" r="r" b="b"/>
              <a:pathLst>
                <a:path w="96599" h="53146">
                  <a:moveTo>
                    <a:pt x="53671" y="50108"/>
                  </a:moveTo>
                  <a:lnTo>
                    <a:pt x="91361" y="28409"/>
                  </a:lnTo>
                  <a:cubicBezTo>
                    <a:pt x="97071" y="25211"/>
                    <a:pt x="97756" y="20414"/>
                    <a:pt x="92960" y="17901"/>
                  </a:cubicBezTo>
                  <a:lnTo>
                    <a:pt x="60981" y="1227"/>
                  </a:lnTo>
                  <a:cubicBezTo>
                    <a:pt x="54767" y="-1103"/>
                    <a:pt x="47847" y="-600"/>
                    <a:pt x="42022" y="2598"/>
                  </a:cubicBezTo>
                  <a:lnTo>
                    <a:pt x="4334" y="24297"/>
                  </a:lnTo>
                  <a:cubicBezTo>
                    <a:pt x="-1377" y="27495"/>
                    <a:pt x="-2063" y="32292"/>
                    <a:pt x="2735" y="34805"/>
                  </a:cubicBezTo>
                  <a:lnTo>
                    <a:pt x="34712" y="51479"/>
                  </a:lnTo>
                  <a:cubicBezTo>
                    <a:pt x="40926" y="53809"/>
                    <a:pt x="47847" y="53307"/>
                    <a:pt x="53671" y="50108"/>
                  </a:cubicBezTo>
                  <a:close/>
                </a:path>
              </a:pathLst>
            </a:custGeom>
            <a:solidFill>
              <a:srgbClr val="A2B7E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44" name="iṧľïḓé"/>
            <p:cNvSpPr/>
            <p:nvPr/>
          </p:nvSpPr>
          <p:spPr>
            <a:xfrm>
              <a:off x="6320476" y="4630299"/>
              <a:ext cx="96599" cy="53145"/>
            </a:xfrm>
            <a:custGeom>
              <a:cxnLst>
                <a:cxn ang="0">
                  <a:pos x="53671" y="50109"/>
                </a:cxn>
                <a:cxn ang="0">
                  <a:pos x="91361" y="28409"/>
                </a:cxn>
                <a:cxn ang="0">
                  <a:pos x="92960" y="17902"/>
                </a:cxn>
                <a:cxn ang="0">
                  <a:pos x="60981" y="1227"/>
                </a:cxn>
                <a:cxn ang="0">
                  <a:pos x="42022" y="2597"/>
                </a:cxn>
                <a:cxn ang="0">
                  <a:pos x="4334" y="24297"/>
                </a:cxn>
                <a:cxn ang="0">
                  <a:pos x="2735" y="34804"/>
                </a:cxn>
                <a:cxn ang="0">
                  <a:pos x="34712" y="51479"/>
                </a:cxn>
                <a:cxn ang="0">
                  <a:pos x="53671" y="50109"/>
                </a:cxn>
              </a:cxnLst>
              <a:rect l="l" t="t" r="r" b="b"/>
              <a:pathLst>
                <a:path w="96599" h="53145">
                  <a:moveTo>
                    <a:pt x="53671" y="50109"/>
                  </a:moveTo>
                  <a:lnTo>
                    <a:pt x="91361" y="28409"/>
                  </a:lnTo>
                  <a:cubicBezTo>
                    <a:pt x="97071" y="25211"/>
                    <a:pt x="97756" y="20415"/>
                    <a:pt x="92960" y="17902"/>
                  </a:cubicBezTo>
                  <a:lnTo>
                    <a:pt x="60981" y="1227"/>
                  </a:lnTo>
                  <a:cubicBezTo>
                    <a:pt x="54769" y="-1103"/>
                    <a:pt x="47847" y="-600"/>
                    <a:pt x="42022" y="2597"/>
                  </a:cubicBezTo>
                  <a:lnTo>
                    <a:pt x="4334" y="24297"/>
                  </a:lnTo>
                  <a:cubicBezTo>
                    <a:pt x="-1377" y="27495"/>
                    <a:pt x="-2063" y="32292"/>
                    <a:pt x="2735" y="34804"/>
                  </a:cubicBezTo>
                  <a:lnTo>
                    <a:pt x="34712" y="51479"/>
                  </a:lnTo>
                  <a:cubicBezTo>
                    <a:pt x="40926" y="53809"/>
                    <a:pt x="47847" y="53306"/>
                    <a:pt x="53671" y="50109"/>
                  </a:cubicBezTo>
                  <a:close/>
                </a:path>
              </a:pathLst>
            </a:custGeom>
            <a:solidFill>
              <a:srgbClr val="A2B7E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45" name="îşḻîḍè"/>
            <p:cNvSpPr/>
            <p:nvPr/>
          </p:nvSpPr>
          <p:spPr>
            <a:xfrm>
              <a:off x="6241901" y="4675526"/>
              <a:ext cx="96599" cy="53855"/>
            </a:xfrm>
            <a:custGeom>
              <a:cxnLst>
                <a:cxn ang="0">
                  <a:pos x="53671" y="50109"/>
                </a:cxn>
                <a:cxn ang="0">
                  <a:pos x="91361" y="28409"/>
                </a:cxn>
                <a:cxn ang="0">
                  <a:pos x="92960" y="17902"/>
                </a:cxn>
                <a:cxn ang="0">
                  <a:pos x="60981" y="1227"/>
                </a:cxn>
                <a:cxn ang="0">
                  <a:pos x="42022" y="2597"/>
                </a:cxn>
                <a:cxn ang="0">
                  <a:pos x="4334" y="25439"/>
                </a:cxn>
                <a:cxn ang="0">
                  <a:pos x="2735" y="35946"/>
                </a:cxn>
                <a:cxn ang="0">
                  <a:pos x="34712" y="52621"/>
                </a:cxn>
                <a:cxn ang="0">
                  <a:pos x="53671" y="50109"/>
                </a:cxn>
              </a:cxnLst>
              <a:rect l="l" t="t" r="r" b="b"/>
              <a:pathLst>
                <a:path w="96599" h="53855">
                  <a:moveTo>
                    <a:pt x="53671" y="50109"/>
                  </a:moveTo>
                  <a:lnTo>
                    <a:pt x="91361" y="28409"/>
                  </a:lnTo>
                  <a:cubicBezTo>
                    <a:pt x="97071" y="25210"/>
                    <a:pt x="97756" y="20414"/>
                    <a:pt x="92960" y="17902"/>
                  </a:cubicBezTo>
                  <a:lnTo>
                    <a:pt x="60981" y="1227"/>
                  </a:lnTo>
                  <a:cubicBezTo>
                    <a:pt x="54769" y="-1103"/>
                    <a:pt x="47847" y="-600"/>
                    <a:pt x="42022" y="2597"/>
                  </a:cubicBezTo>
                  <a:lnTo>
                    <a:pt x="4334" y="25439"/>
                  </a:lnTo>
                  <a:cubicBezTo>
                    <a:pt x="-1377" y="28637"/>
                    <a:pt x="-2063" y="33434"/>
                    <a:pt x="2735" y="35946"/>
                  </a:cubicBezTo>
                  <a:lnTo>
                    <a:pt x="34712" y="52621"/>
                  </a:lnTo>
                  <a:cubicBezTo>
                    <a:pt x="41086" y="54585"/>
                    <a:pt x="48029" y="53671"/>
                    <a:pt x="53671" y="50109"/>
                  </a:cubicBezTo>
                  <a:close/>
                </a:path>
              </a:pathLst>
            </a:custGeom>
            <a:solidFill>
              <a:srgbClr val="A2B7E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46" name="íSļîḍe"/>
            <p:cNvSpPr/>
            <p:nvPr/>
          </p:nvSpPr>
          <p:spPr>
            <a:xfrm>
              <a:off x="6163325" y="4719610"/>
              <a:ext cx="96599" cy="53805"/>
            </a:xfrm>
            <a:custGeom>
              <a:cxnLst>
                <a:cxn ang="0">
                  <a:pos x="53671" y="51479"/>
                </a:cxn>
                <a:cxn ang="0">
                  <a:pos x="91361" y="28637"/>
                </a:cxn>
                <a:cxn ang="0">
                  <a:pos x="92960" y="18130"/>
                </a:cxn>
                <a:cxn ang="0">
                  <a:pos x="60981" y="1227"/>
                </a:cxn>
                <a:cxn ang="0">
                  <a:pos x="42022" y="2597"/>
                </a:cxn>
                <a:cxn ang="0">
                  <a:pos x="4334" y="24297"/>
                </a:cxn>
                <a:cxn ang="0">
                  <a:pos x="2735" y="34804"/>
                </a:cxn>
                <a:cxn ang="0">
                  <a:pos x="34485" y="51479"/>
                </a:cxn>
                <a:cxn ang="0">
                  <a:pos x="53671" y="51479"/>
                </a:cxn>
              </a:cxnLst>
              <a:rect l="l" t="t" r="r" b="b"/>
              <a:pathLst>
                <a:path w="96599" h="53805">
                  <a:moveTo>
                    <a:pt x="53671" y="51479"/>
                  </a:moveTo>
                  <a:lnTo>
                    <a:pt x="91361" y="28637"/>
                  </a:lnTo>
                  <a:cubicBezTo>
                    <a:pt x="97071" y="25211"/>
                    <a:pt x="97756" y="20643"/>
                    <a:pt x="92960" y="18130"/>
                  </a:cubicBezTo>
                  <a:lnTo>
                    <a:pt x="60981" y="1227"/>
                  </a:lnTo>
                  <a:cubicBezTo>
                    <a:pt x="54769" y="-1103"/>
                    <a:pt x="47847" y="-600"/>
                    <a:pt x="42022" y="2597"/>
                  </a:cubicBezTo>
                  <a:lnTo>
                    <a:pt x="4334" y="24297"/>
                  </a:lnTo>
                  <a:cubicBezTo>
                    <a:pt x="-1377" y="27495"/>
                    <a:pt x="-2063" y="32292"/>
                    <a:pt x="2735" y="34804"/>
                  </a:cubicBezTo>
                  <a:lnTo>
                    <a:pt x="34485" y="51479"/>
                  </a:lnTo>
                  <a:cubicBezTo>
                    <a:pt x="40561" y="54288"/>
                    <a:pt x="47596" y="54288"/>
                    <a:pt x="53671" y="51479"/>
                  </a:cubicBezTo>
                  <a:close/>
                </a:path>
              </a:pathLst>
            </a:custGeom>
            <a:solidFill>
              <a:srgbClr val="A2B7E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47" name="iṥḷîḍé"/>
            <p:cNvSpPr/>
            <p:nvPr/>
          </p:nvSpPr>
          <p:spPr>
            <a:xfrm>
              <a:off x="6872103" y="4258514"/>
              <a:ext cx="189505" cy="106895"/>
            </a:xfrm>
            <a:custGeom>
              <a:cxnLst>
                <a:cxn ang="0">
                  <a:pos x="55271" y="103708"/>
                </a:cxn>
                <a:cxn ang="0">
                  <a:pos x="184097" y="29244"/>
                </a:cxn>
                <a:cxn ang="0">
                  <a:pos x="185696" y="18508"/>
                </a:cxn>
                <a:cxn ang="0">
                  <a:pos x="153033" y="1377"/>
                </a:cxn>
                <a:cxn ang="0">
                  <a:pos x="133389" y="2748"/>
                </a:cxn>
                <a:cxn ang="0">
                  <a:pos x="4333" y="76983"/>
                </a:cxn>
                <a:cxn ang="0">
                  <a:pos x="2734" y="87719"/>
                </a:cxn>
                <a:cxn ang="0">
                  <a:pos x="35626" y="105079"/>
                </a:cxn>
                <a:cxn ang="0">
                  <a:pos x="55271" y="103708"/>
                </a:cxn>
              </a:cxnLst>
              <a:rect l="l" t="t" r="r" b="b"/>
              <a:pathLst>
                <a:path w="189505" h="106895">
                  <a:moveTo>
                    <a:pt x="55271" y="103708"/>
                  </a:moveTo>
                  <a:lnTo>
                    <a:pt x="184097" y="29244"/>
                  </a:lnTo>
                  <a:cubicBezTo>
                    <a:pt x="190036" y="26046"/>
                    <a:pt x="190722" y="21249"/>
                    <a:pt x="185696" y="18508"/>
                  </a:cubicBezTo>
                  <a:lnTo>
                    <a:pt x="153033" y="1377"/>
                  </a:lnTo>
                  <a:cubicBezTo>
                    <a:pt x="146614" y="-1158"/>
                    <a:pt x="139397" y="-656"/>
                    <a:pt x="133389" y="2748"/>
                  </a:cubicBezTo>
                  <a:lnTo>
                    <a:pt x="4333" y="76983"/>
                  </a:lnTo>
                  <a:cubicBezTo>
                    <a:pt x="-1377" y="80409"/>
                    <a:pt x="-2062" y="85206"/>
                    <a:pt x="2734" y="87719"/>
                  </a:cubicBezTo>
                  <a:lnTo>
                    <a:pt x="35626" y="105079"/>
                  </a:lnTo>
                  <a:cubicBezTo>
                    <a:pt x="42045" y="107614"/>
                    <a:pt x="49264" y="107111"/>
                    <a:pt x="55271" y="103708"/>
                  </a:cubicBezTo>
                  <a:close/>
                </a:path>
              </a:pathLst>
            </a:custGeom>
            <a:solidFill>
              <a:srgbClr val="A2B7E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48" name="îṣḻíďé"/>
            <p:cNvSpPr/>
            <p:nvPr/>
          </p:nvSpPr>
          <p:spPr>
            <a:xfrm>
              <a:off x="5988129" y="4767292"/>
              <a:ext cx="189544" cy="106801"/>
            </a:xfrm>
            <a:custGeom>
              <a:cxnLst>
                <a:cxn ang="0">
                  <a:pos x="55271" y="103615"/>
                </a:cxn>
                <a:cxn ang="0">
                  <a:pos x="184099" y="29379"/>
                </a:cxn>
                <a:cxn ang="0">
                  <a:pos x="185925" y="18643"/>
                </a:cxn>
                <a:cxn ang="0">
                  <a:pos x="153033" y="1283"/>
                </a:cxn>
                <a:cxn ang="0">
                  <a:pos x="133389" y="2883"/>
                </a:cxn>
                <a:cxn ang="0">
                  <a:pos x="4333" y="77118"/>
                </a:cxn>
                <a:cxn ang="0">
                  <a:pos x="2735" y="87854"/>
                </a:cxn>
                <a:cxn ang="0">
                  <a:pos x="35627" y="104985"/>
                </a:cxn>
                <a:cxn ang="0">
                  <a:pos x="55271" y="103615"/>
                </a:cxn>
              </a:cxnLst>
              <a:rect l="l" t="t" r="r" b="b"/>
              <a:pathLst>
                <a:path w="189544" h="106799">
                  <a:moveTo>
                    <a:pt x="55271" y="103615"/>
                  </a:moveTo>
                  <a:lnTo>
                    <a:pt x="184099" y="29379"/>
                  </a:lnTo>
                  <a:cubicBezTo>
                    <a:pt x="190036" y="25953"/>
                    <a:pt x="190722" y="21156"/>
                    <a:pt x="185925" y="18643"/>
                  </a:cubicBezTo>
                  <a:lnTo>
                    <a:pt x="153033" y="1283"/>
                  </a:lnTo>
                  <a:cubicBezTo>
                    <a:pt x="146569" y="-1183"/>
                    <a:pt x="139351" y="-590"/>
                    <a:pt x="133389" y="2883"/>
                  </a:cubicBezTo>
                  <a:lnTo>
                    <a:pt x="4333" y="77118"/>
                  </a:lnTo>
                  <a:cubicBezTo>
                    <a:pt x="-1377" y="80316"/>
                    <a:pt x="-2062" y="85341"/>
                    <a:pt x="2735" y="87854"/>
                  </a:cubicBezTo>
                  <a:lnTo>
                    <a:pt x="35627" y="104985"/>
                  </a:lnTo>
                  <a:cubicBezTo>
                    <a:pt x="42045" y="107520"/>
                    <a:pt x="49264" y="107018"/>
                    <a:pt x="55271" y="103615"/>
                  </a:cubicBezTo>
                  <a:close/>
                </a:path>
              </a:pathLst>
            </a:custGeom>
            <a:solidFill>
              <a:srgbClr val="A2B7E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49" name="iṩļîdé"/>
            <p:cNvSpPr/>
            <p:nvPr/>
          </p:nvSpPr>
          <p:spPr>
            <a:xfrm>
              <a:off x="4538435" y="4728328"/>
              <a:ext cx="438011" cy="152848"/>
            </a:xfrm>
            <a:custGeom>
              <a:cxnLst>
                <a:cxn ang="0">
                  <a:pos x="213723" y="112427"/>
                </a:cxn>
                <a:cxn ang="0">
                  <a:pos x="387093" y="152629"/>
                </a:cxn>
                <a:cxn ang="0">
                  <a:pos x="437344" y="100321"/>
                </a:cxn>
                <a:cxn ang="0">
                  <a:pos x="407421" y="53496"/>
                </a:cxn>
                <a:cxn ang="0">
                  <a:pos x="213723" y="-182"/>
                </a:cxn>
                <a:cxn ang="0">
                  <a:pos x="73476" y="25173"/>
                </a:cxn>
                <a:cxn ang="0">
                  <a:pos x="-303" y="88673"/>
                </a:cxn>
                <a:cxn ang="0">
                  <a:pos x="29391" y="135498"/>
                </a:cxn>
                <a:cxn ang="0">
                  <a:pos x="49949" y="148974"/>
                </a:cxn>
                <a:cxn ang="0">
                  <a:pos x="72790" y="137782"/>
                </a:cxn>
                <a:cxn ang="0">
                  <a:pos x="213723" y="112427"/>
                </a:cxn>
              </a:cxnLst>
              <a:rect l="l" t="t" r="r" b="b"/>
              <a:pathLst>
                <a:path w="438011" h="152848">
                  <a:moveTo>
                    <a:pt x="213723" y="112427"/>
                  </a:moveTo>
                  <a:cubicBezTo>
                    <a:pt x="273980" y="111034"/>
                    <a:pt x="333597" y="124853"/>
                    <a:pt x="387093" y="152629"/>
                  </a:cubicBezTo>
                  <a:cubicBezTo>
                    <a:pt x="420898" y="134127"/>
                    <a:pt x="435517" y="113798"/>
                    <a:pt x="437344" y="100321"/>
                  </a:cubicBezTo>
                  <a:cubicBezTo>
                    <a:pt x="439857" y="81591"/>
                    <a:pt x="419756" y="62861"/>
                    <a:pt x="407421" y="53496"/>
                  </a:cubicBezTo>
                  <a:cubicBezTo>
                    <a:pt x="364022" y="19919"/>
                    <a:pt x="291614" y="-182"/>
                    <a:pt x="213723" y="-182"/>
                  </a:cubicBezTo>
                  <a:cubicBezTo>
                    <a:pt x="165779" y="-867"/>
                    <a:pt x="118154" y="7744"/>
                    <a:pt x="73476" y="25173"/>
                  </a:cubicBezTo>
                  <a:cubicBezTo>
                    <a:pt x="22538" y="46187"/>
                    <a:pt x="1752" y="72454"/>
                    <a:pt x="-303" y="88673"/>
                  </a:cubicBezTo>
                  <a:cubicBezTo>
                    <a:pt x="-2359" y="104890"/>
                    <a:pt x="17285" y="126133"/>
                    <a:pt x="29391" y="135498"/>
                  </a:cubicBezTo>
                  <a:cubicBezTo>
                    <a:pt x="35947" y="140432"/>
                    <a:pt x="42800" y="144931"/>
                    <a:pt x="49949" y="148974"/>
                  </a:cubicBezTo>
                  <a:cubicBezTo>
                    <a:pt x="57373" y="144863"/>
                    <a:pt x="65001" y="141117"/>
                    <a:pt x="72790" y="137782"/>
                  </a:cubicBezTo>
                  <a:cubicBezTo>
                    <a:pt x="117674" y="120285"/>
                    <a:pt x="165551" y="111674"/>
                    <a:pt x="213723" y="112427"/>
                  </a:cubicBezTo>
                  <a:close/>
                </a:path>
              </a:pathLst>
            </a:custGeom>
            <a:solidFill>
              <a:srgbClr val="D0DBF8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50" name="ïṡ1íḓe"/>
            <p:cNvSpPr/>
            <p:nvPr/>
          </p:nvSpPr>
          <p:spPr>
            <a:xfrm>
              <a:off x="5204420" y="5336870"/>
              <a:ext cx="984477" cy="278724"/>
            </a:xfrm>
            <a:custGeom>
              <a:cxnLst>
                <a:cxn ang="0">
                  <a:pos x="984024" y="24449"/>
                </a:cxn>
                <a:cxn ang="0">
                  <a:pos x="984024" y="-220"/>
                </a:cxn>
                <a:cxn ang="0">
                  <a:pos x="-453" y="-220"/>
                </a:cxn>
                <a:cxn ang="0">
                  <a:pos x="-453" y="20109"/>
                </a:cxn>
                <a:cxn ang="0">
                  <a:pos x="31297" y="63051"/>
                </a:cxn>
                <a:cxn ang="0">
                  <a:pos x="704442" y="275479"/>
                </a:cxn>
                <a:cxn ang="0">
                  <a:pos x="769769" y="259490"/>
                </a:cxn>
                <a:cxn ang="0">
                  <a:pos x="969634" y="59853"/>
                </a:cxn>
                <a:cxn ang="0">
                  <a:pos x="984024" y="24449"/>
                </a:cxn>
              </a:cxnLst>
              <a:rect l="l" t="t" r="r" b="b"/>
              <a:pathLst>
                <a:path w="984477" h="278724">
                  <a:moveTo>
                    <a:pt x="984024" y="24449"/>
                  </a:moveTo>
                  <a:lnTo>
                    <a:pt x="984024" y="-220"/>
                  </a:lnTo>
                  <a:lnTo>
                    <a:pt x="-453" y="-220"/>
                  </a:lnTo>
                  <a:lnTo>
                    <a:pt x="-453" y="20109"/>
                  </a:lnTo>
                  <a:cubicBezTo>
                    <a:pt x="-202" y="39753"/>
                    <a:pt x="12567" y="57067"/>
                    <a:pt x="31297" y="63051"/>
                  </a:cubicBezTo>
                  <a:lnTo>
                    <a:pt x="704442" y="275479"/>
                  </a:lnTo>
                  <a:cubicBezTo>
                    <a:pt x="727489" y="282788"/>
                    <a:pt x="752706" y="276621"/>
                    <a:pt x="769769" y="259490"/>
                  </a:cubicBezTo>
                  <a:lnTo>
                    <a:pt x="969634" y="59853"/>
                  </a:lnTo>
                  <a:cubicBezTo>
                    <a:pt x="978908" y="50397"/>
                    <a:pt x="984070" y="37674"/>
                    <a:pt x="984024" y="24449"/>
                  </a:cubicBezTo>
                  <a:close/>
                </a:path>
              </a:pathLst>
            </a:custGeom>
            <a:solidFill>
              <a:srgbClr val="5A43D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51" name="iŝļíḍè"/>
            <p:cNvSpPr/>
            <p:nvPr/>
          </p:nvSpPr>
          <p:spPr>
            <a:xfrm>
              <a:off x="5203293" y="5092504"/>
              <a:ext cx="985729" cy="489969"/>
            </a:xfrm>
            <a:custGeom>
              <a:cxnLst>
                <a:cxn ang="0">
                  <a:pos x="285282" y="2708"/>
                </a:cxn>
                <a:cxn ang="0">
                  <a:pos x="962310" y="211481"/>
                </a:cxn>
                <a:cxn ang="0">
                  <a:pos x="983918" y="251568"/>
                </a:cxn>
                <a:cxn ang="0">
                  <a:pos x="975787" y="265159"/>
                </a:cxn>
                <a:cxn ang="0">
                  <a:pos x="770212" y="470735"/>
                </a:cxn>
                <a:cxn ang="0">
                  <a:pos x="704883" y="486724"/>
                </a:cxn>
                <a:cxn ang="0">
                  <a:pos x="22145" y="271784"/>
                </a:cxn>
                <a:cxn ang="0">
                  <a:pos x="1085" y="231034"/>
                </a:cxn>
                <a:cxn ang="0">
                  <a:pos x="9583" y="217420"/>
                </a:cxn>
                <a:cxn ang="0">
                  <a:pos x="221097" y="18241"/>
                </a:cxn>
                <a:cxn ang="0">
                  <a:pos x="285282" y="2708"/>
                </a:cxn>
              </a:cxnLst>
              <a:rect l="l" t="t" r="r" b="b"/>
              <a:pathLst>
                <a:path w="985729" h="489969">
                  <a:moveTo>
                    <a:pt x="285282" y="2708"/>
                  </a:moveTo>
                  <a:lnTo>
                    <a:pt x="962310" y="211481"/>
                  </a:lnTo>
                  <a:cubicBezTo>
                    <a:pt x="979350" y="216598"/>
                    <a:pt x="989012" y="234528"/>
                    <a:pt x="983918" y="251568"/>
                  </a:cubicBezTo>
                  <a:cubicBezTo>
                    <a:pt x="982388" y="256708"/>
                    <a:pt x="979578" y="261368"/>
                    <a:pt x="975787" y="265159"/>
                  </a:cubicBezTo>
                  <a:lnTo>
                    <a:pt x="770212" y="470735"/>
                  </a:lnTo>
                  <a:cubicBezTo>
                    <a:pt x="753149" y="487866"/>
                    <a:pt x="727931" y="494033"/>
                    <a:pt x="704883" y="486724"/>
                  </a:cubicBezTo>
                  <a:lnTo>
                    <a:pt x="22145" y="271784"/>
                  </a:lnTo>
                  <a:cubicBezTo>
                    <a:pt x="5083" y="266347"/>
                    <a:pt x="-4351" y="248096"/>
                    <a:pt x="1085" y="231034"/>
                  </a:cubicBezTo>
                  <a:cubicBezTo>
                    <a:pt x="2730" y="225849"/>
                    <a:pt x="5654" y="221166"/>
                    <a:pt x="9583" y="217420"/>
                  </a:cubicBezTo>
                  <a:lnTo>
                    <a:pt x="221097" y="18241"/>
                  </a:lnTo>
                  <a:cubicBezTo>
                    <a:pt x="237977" y="1612"/>
                    <a:pt x="262668" y="-4373"/>
                    <a:pt x="285282" y="2708"/>
                  </a:cubicBezTo>
                  <a:close/>
                </a:path>
              </a:pathLst>
            </a:custGeom>
            <a:solidFill>
              <a:srgbClr val="D0DBF8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52" name="îš1iḍe"/>
            <p:cNvSpPr/>
            <p:nvPr/>
          </p:nvSpPr>
          <p:spPr>
            <a:xfrm>
              <a:off x="5230599" y="5115296"/>
              <a:ext cx="932150" cy="446107"/>
            </a:xfrm>
            <a:custGeom>
              <a:cxnLst>
                <a:cxn ang="0">
                  <a:pos x="697451" y="445887"/>
                </a:cxn>
                <a:cxn ang="0">
                  <a:pos x="684431" y="443832"/>
                </a:cxn>
                <a:cxn ang="0">
                  <a:pos x="10829" y="231175"/>
                </a:cxn>
                <a:cxn ang="0">
                  <a:pos x="207" y="211577"/>
                </a:cxn>
                <a:cxn ang="0">
                  <a:pos x="4662" y="204450"/>
                </a:cxn>
                <a:cxn ang="0">
                  <a:pos x="209095" y="11438"/>
                </a:cxn>
                <a:cxn ang="0">
                  <a:pos x="238789" y="-211"/>
                </a:cxn>
                <a:cxn ang="0">
                  <a:pos x="251581" y="1616"/>
                </a:cxn>
                <a:cxn ang="0">
                  <a:pos x="920614" y="208334"/>
                </a:cxn>
                <a:cxn ang="0">
                  <a:pos x="930985" y="228069"/>
                </a:cxn>
                <a:cxn ang="0">
                  <a:pos x="927010" y="234602"/>
                </a:cxn>
                <a:cxn ang="0">
                  <a:pos x="728058" y="433325"/>
                </a:cxn>
                <a:cxn ang="0">
                  <a:pos x="697451" y="445887"/>
                </a:cxn>
              </a:cxnLst>
              <a:rect l="l" t="t" r="r" b="b"/>
              <a:pathLst>
                <a:path w="932149" h="446106">
                  <a:moveTo>
                    <a:pt x="697451" y="445887"/>
                  </a:moveTo>
                  <a:cubicBezTo>
                    <a:pt x="693041" y="445887"/>
                    <a:pt x="688633" y="445179"/>
                    <a:pt x="684431" y="443832"/>
                  </a:cubicBezTo>
                  <a:lnTo>
                    <a:pt x="10829" y="231175"/>
                  </a:lnTo>
                  <a:cubicBezTo>
                    <a:pt x="2492" y="228709"/>
                    <a:pt x="-2282" y="219914"/>
                    <a:pt x="207" y="211577"/>
                  </a:cubicBezTo>
                  <a:cubicBezTo>
                    <a:pt x="1007" y="208836"/>
                    <a:pt x="2560" y="206369"/>
                    <a:pt x="4662" y="204450"/>
                  </a:cubicBezTo>
                  <a:lnTo>
                    <a:pt x="209095" y="11438"/>
                  </a:lnTo>
                  <a:cubicBezTo>
                    <a:pt x="217135" y="3877"/>
                    <a:pt x="227757" y="-279"/>
                    <a:pt x="238789" y="-211"/>
                  </a:cubicBezTo>
                  <a:cubicBezTo>
                    <a:pt x="243129" y="-302"/>
                    <a:pt x="247446" y="315"/>
                    <a:pt x="251581" y="1616"/>
                  </a:cubicBezTo>
                  <a:lnTo>
                    <a:pt x="920614" y="208334"/>
                  </a:lnTo>
                  <a:cubicBezTo>
                    <a:pt x="928928" y="210915"/>
                    <a:pt x="933565" y="219755"/>
                    <a:pt x="930985" y="228069"/>
                  </a:cubicBezTo>
                  <a:cubicBezTo>
                    <a:pt x="930230" y="230536"/>
                    <a:pt x="928860" y="232775"/>
                    <a:pt x="927010" y="234602"/>
                  </a:cubicBezTo>
                  <a:lnTo>
                    <a:pt x="728058" y="433325"/>
                  </a:lnTo>
                  <a:cubicBezTo>
                    <a:pt x="719904" y="441365"/>
                    <a:pt x="708916" y="445887"/>
                    <a:pt x="697451" y="445887"/>
                  </a:cubicBezTo>
                  <a:close/>
                </a:path>
              </a:pathLst>
            </a:custGeom>
            <a:solidFill>
              <a:srgbClr val="F7F9FF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53" name="ïSļíḍê"/>
            <p:cNvSpPr/>
            <p:nvPr/>
          </p:nvSpPr>
          <p:spPr>
            <a:xfrm>
              <a:off x="6424395" y="4869757"/>
              <a:ext cx="615583" cy="351990"/>
            </a:xfrm>
            <a:custGeom>
              <a:cxnLst>
                <a:cxn ang="0">
                  <a:pos x="386025" y="0"/>
                </a:cxn>
                <a:cxn ang="0">
                  <a:pos x="0" y="103473"/>
                </a:cxn>
                <a:cxn ang="0">
                  <a:pos x="229559" y="351991"/>
                </a:cxn>
                <a:cxn ang="0">
                  <a:pos x="615584" y="248746"/>
                </a:cxn>
                <a:cxn ang="0">
                  <a:pos x="386025" y="0"/>
                </a:cxn>
              </a:cxnLst>
              <a:rect l="l" t="t" r="r" b="b"/>
              <a:pathLst>
                <a:path w="615583" h="351990">
                  <a:moveTo>
                    <a:pt x="386025" y="0"/>
                  </a:moveTo>
                  <a:lnTo>
                    <a:pt x="0" y="103473"/>
                  </a:lnTo>
                  <a:lnTo>
                    <a:pt x="229559" y="351991"/>
                  </a:lnTo>
                  <a:lnTo>
                    <a:pt x="615584" y="248746"/>
                  </a:lnTo>
                  <a:lnTo>
                    <a:pt x="386025" y="0"/>
                  </a:lnTo>
                  <a:close/>
                </a:path>
              </a:pathLst>
            </a:custGeom>
            <a:solidFill>
              <a:srgbClr val="FFBC3F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54" name="î$1ïḋe"/>
            <p:cNvSpPr/>
            <p:nvPr/>
          </p:nvSpPr>
          <p:spPr>
            <a:xfrm>
              <a:off x="6244631" y="5068479"/>
              <a:ext cx="692332" cy="399729"/>
            </a:xfrm>
            <a:custGeom>
              <a:cxnLst>
                <a:cxn ang="0">
                  <a:pos x="0" y="199865"/>
                </a:cxn>
                <a:cxn ang="0">
                  <a:pos x="346280" y="0"/>
                </a:cxn>
                <a:cxn ang="0">
                  <a:pos x="692332" y="199865"/>
                </a:cxn>
                <a:cxn ang="0">
                  <a:pos x="346280" y="399730"/>
                </a:cxn>
                <a:cxn ang="0">
                  <a:pos x="0" y="199865"/>
                </a:cxn>
              </a:cxnLst>
              <a:rect l="l" t="t" r="r" b="b"/>
              <a:pathLst>
                <a:path w="692332" h="399729">
                  <a:moveTo>
                    <a:pt x="0" y="199865"/>
                  </a:moveTo>
                  <a:lnTo>
                    <a:pt x="346280" y="0"/>
                  </a:lnTo>
                  <a:lnTo>
                    <a:pt x="692332" y="199865"/>
                  </a:lnTo>
                  <a:lnTo>
                    <a:pt x="346280" y="399730"/>
                  </a:lnTo>
                  <a:lnTo>
                    <a:pt x="0" y="199865"/>
                  </a:lnTo>
                  <a:close/>
                </a:path>
              </a:pathLst>
            </a:custGeom>
            <a:solidFill>
              <a:srgbClr val="FF70E9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55" name="ï$ļíḍe"/>
            <p:cNvSpPr/>
            <p:nvPr/>
          </p:nvSpPr>
          <p:spPr>
            <a:xfrm>
              <a:off x="7346515" y="4485102"/>
              <a:ext cx="692560" cy="399729"/>
            </a:xfrm>
            <a:custGeom>
              <a:cxnLst>
                <a:cxn ang="0">
                  <a:pos x="0" y="199865"/>
                </a:cxn>
                <a:cxn ang="0">
                  <a:pos x="346280" y="0"/>
                </a:cxn>
                <a:cxn ang="0">
                  <a:pos x="692560" y="199865"/>
                </a:cxn>
                <a:cxn ang="0">
                  <a:pos x="346280" y="399730"/>
                </a:cxn>
                <a:cxn ang="0">
                  <a:pos x="0" y="199865"/>
                </a:cxn>
              </a:cxnLst>
              <a:rect l="l" t="t" r="r" b="b"/>
              <a:pathLst>
                <a:path w="692560" h="399729">
                  <a:moveTo>
                    <a:pt x="0" y="199865"/>
                  </a:moveTo>
                  <a:lnTo>
                    <a:pt x="346280" y="0"/>
                  </a:lnTo>
                  <a:lnTo>
                    <a:pt x="692560" y="199865"/>
                  </a:lnTo>
                  <a:lnTo>
                    <a:pt x="346280" y="399730"/>
                  </a:lnTo>
                  <a:lnTo>
                    <a:pt x="0" y="199865"/>
                  </a:lnTo>
                  <a:close/>
                </a:path>
              </a:pathLst>
            </a:custGeom>
            <a:solidFill>
              <a:srgbClr val="FFBC3F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56" name="îşḷîḍè"/>
            <p:cNvSpPr/>
            <p:nvPr/>
          </p:nvSpPr>
          <p:spPr>
            <a:xfrm>
              <a:off x="6318027" y="3706735"/>
              <a:ext cx="160502" cy="229023"/>
            </a:xfrm>
            <a:custGeom>
              <a:cxnLst>
                <a:cxn ang="0">
                  <a:pos x="30995" y="63430"/>
                </a:cxn>
                <a:cxn ang="0">
                  <a:pos x="35107" y="55892"/>
                </a:cxn>
                <a:cxn ang="0">
                  <a:pos x="158" y="3356"/>
                </a:cxn>
                <a:cxn ang="0">
                  <a:pos x="89241" y="64115"/>
                </a:cxn>
                <a:cxn ang="0">
                  <a:pos x="78278" y="34649"/>
                </a:cxn>
                <a:cxn ang="0">
                  <a:pos x="82161" y="14549"/>
                </a:cxn>
                <a:cxn ang="0">
                  <a:pos x="102490" y="25056"/>
                </a:cxn>
                <a:cxn ang="0">
                  <a:pos x="129443" y="73024"/>
                </a:cxn>
                <a:cxn ang="0">
                  <a:pos x="136980" y="93810"/>
                </a:cxn>
                <a:cxn ang="0">
                  <a:pos x="139493" y="108199"/>
                </a:cxn>
                <a:cxn ang="0">
                  <a:pos x="160050" y="163933"/>
                </a:cxn>
                <a:cxn ang="0">
                  <a:pos x="142919" y="228804"/>
                </a:cxn>
                <a:cxn ang="0">
                  <a:pos x="86956" y="158452"/>
                </a:cxn>
                <a:cxn ang="0">
                  <a:pos x="53380" y="128986"/>
                </a:cxn>
                <a:cxn ang="0">
                  <a:pos x="27340" y="90612"/>
                </a:cxn>
                <a:cxn ang="0">
                  <a:pos x="30995" y="63430"/>
                </a:cxn>
              </a:cxnLst>
              <a:rect l="l" t="t" r="r" b="b"/>
              <a:pathLst>
                <a:path w="160502" h="229023">
                  <a:moveTo>
                    <a:pt x="30995" y="63430"/>
                  </a:moveTo>
                  <a:cubicBezTo>
                    <a:pt x="33050" y="59319"/>
                    <a:pt x="35107" y="55892"/>
                    <a:pt x="35107" y="55892"/>
                  </a:cubicBezTo>
                  <a:cubicBezTo>
                    <a:pt x="30538" y="43101"/>
                    <a:pt x="-5552" y="10209"/>
                    <a:pt x="158" y="3356"/>
                  </a:cubicBezTo>
                  <a:cubicBezTo>
                    <a:pt x="17061" y="-18115"/>
                    <a:pt x="89241" y="64115"/>
                    <a:pt x="89241" y="64115"/>
                  </a:cubicBezTo>
                  <a:cubicBezTo>
                    <a:pt x="89241" y="64115"/>
                    <a:pt x="81475" y="41273"/>
                    <a:pt x="78278" y="34649"/>
                  </a:cubicBezTo>
                  <a:cubicBezTo>
                    <a:pt x="75056" y="27820"/>
                    <a:pt x="76633" y="19688"/>
                    <a:pt x="82161" y="14549"/>
                  </a:cubicBezTo>
                  <a:cubicBezTo>
                    <a:pt x="90841" y="8381"/>
                    <a:pt x="100662" y="19117"/>
                    <a:pt x="102490" y="25056"/>
                  </a:cubicBezTo>
                  <a:lnTo>
                    <a:pt x="129443" y="73024"/>
                  </a:lnTo>
                  <a:cubicBezTo>
                    <a:pt x="133007" y="79534"/>
                    <a:pt x="135541" y="86546"/>
                    <a:pt x="136980" y="93810"/>
                  </a:cubicBezTo>
                  <a:lnTo>
                    <a:pt x="139493" y="108199"/>
                  </a:lnTo>
                  <a:cubicBezTo>
                    <a:pt x="145249" y="127158"/>
                    <a:pt x="152124" y="145775"/>
                    <a:pt x="160050" y="163933"/>
                  </a:cubicBezTo>
                  <a:lnTo>
                    <a:pt x="142919" y="228804"/>
                  </a:lnTo>
                  <a:cubicBezTo>
                    <a:pt x="126199" y="203861"/>
                    <a:pt x="107492" y="180334"/>
                    <a:pt x="86956" y="158452"/>
                  </a:cubicBezTo>
                  <a:cubicBezTo>
                    <a:pt x="75034" y="149498"/>
                    <a:pt x="63795" y="139653"/>
                    <a:pt x="53380" y="128986"/>
                  </a:cubicBezTo>
                  <a:cubicBezTo>
                    <a:pt x="42348" y="117953"/>
                    <a:pt x="33508" y="104934"/>
                    <a:pt x="27340" y="90612"/>
                  </a:cubicBezTo>
                  <a:cubicBezTo>
                    <a:pt x="25079" y="81407"/>
                    <a:pt x="26381" y="71699"/>
                    <a:pt x="30995" y="63430"/>
                  </a:cubicBezTo>
                  <a:close/>
                </a:path>
              </a:pathLst>
            </a:custGeom>
            <a:solidFill>
              <a:srgbClr val="FCBAC0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57" name="iṥḷíḋè"/>
            <p:cNvSpPr/>
            <p:nvPr/>
          </p:nvSpPr>
          <p:spPr>
            <a:xfrm>
              <a:off x="7051400" y="5718152"/>
              <a:ext cx="180912" cy="151734"/>
            </a:xfrm>
            <a:custGeom>
              <a:cxnLst>
                <a:cxn ang="0">
                  <a:pos x="-453" y="23253"/>
                </a:cxn>
                <a:cxn ang="0">
                  <a:pos x="32897" y="74875"/>
                </a:cxn>
                <a:cxn ang="0">
                  <a:pos x="50713" y="86981"/>
                </a:cxn>
                <a:cxn ang="0">
                  <a:pos x="111472" y="136319"/>
                </a:cxn>
                <a:cxn ang="0">
                  <a:pos x="144364" y="151394"/>
                </a:cxn>
                <a:cxn ang="0">
                  <a:pos x="180225" y="115305"/>
                </a:cxn>
                <a:cxn ang="0">
                  <a:pos x="180225" y="105711"/>
                </a:cxn>
                <a:cxn ang="0">
                  <a:pos x="180225" y="100914"/>
                </a:cxn>
                <a:cxn ang="0">
                  <a:pos x="178398" y="40612"/>
                </a:cxn>
                <a:cxn ang="0">
                  <a:pos x="152816" y="10233"/>
                </a:cxn>
                <a:cxn ang="0">
                  <a:pos x="132258" y="33075"/>
                </a:cxn>
                <a:cxn ang="0">
                  <a:pos x="54139" y="2010"/>
                </a:cxn>
                <a:cxn ang="0">
                  <a:pos x="45459" y="639"/>
                </a:cxn>
                <a:cxn ang="0">
                  <a:pos x="2060" y="18456"/>
                </a:cxn>
                <a:cxn ang="0">
                  <a:pos x="-453" y="23253"/>
                </a:cxn>
              </a:cxnLst>
              <a:rect l="l" t="t" r="r" b="b"/>
              <a:pathLst>
                <a:path w="180912" h="151734">
                  <a:moveTo>
                    <a:pt x="-453" y="23253"/>
                  </a:moveTo>
                  <a:cubicBezTo>
                    <a:pt x="2266" y="44632"/>
                    <a:pt x="14532" y="63614"/>
                    <a:pt x="32897" y="74875"/>
                  </a:cubicBezTo>
                  <a:cubicBezTo>
                    <a:pt x="37464" y="78301"/>
                    <a:pt x="43860" y="82641"/>
                    <a:pt x="50713" y="86981"/>
                  </a:cubicBezTo>
                  <a:cubicBezTo>
                    <a:pt x="72366" y="101623"/>
                    <a:pt x="92696" y="118137"/>
                    <a:pt x="111472" y="136319"/>
                  </a:cubicBezTo>
                  <a:cubicBezTo>
                    <a:pt x="120152" y="145296"/>
                    <a:pt x="131892" y="150663"/>
                    <a:pt x="144364" y="151394"/>
                  </a:cubicBezTo>
                  <a:cubicBezTo>
                    <a:pt x="164692" y="152536"/>
                    <a:pt x="182738" y="145913"/>
                    <a:pt x="180225" y="115305"/>
                  </a:cubicBezTo>
                  <a:cubicBezTo>
                    <a:pt x="180225" y="113249"/>
                    <a:pt x="180225" y="109594"/>
                    <a:pt x="180225" y="105711"/>
                  </a:cubicBezTo>
                  <a:lnTo>
                    <a:pt x="180225" y="100914"/>
                  </a:lnTo>
                  <a:cubicBezTo>
                    <a:pt x="180225" y="98630"/>
                    <a:pt x="178627" y="41755"/>
                    <a:pt x="178398" y="40612"/>
                  </a:cubicBezTo>
                  <a:cubicBezTo>
                    <a:pt x="175885" y="50891"/>
                    <a:pt x="161723" y="10689"/>
                    <a:pt x="152816" y="10233"/>
                  </a:cubicBezTo>
                  <a:cubicBezTo>
                    <a:pt x="139567" y="10233"/>
                    <a:pt x="141395" y="41526"/>
                    <a:pt x="132258" y="33075"/>
                  </a:cubicBezTo>
                  <a:cubicBezTo>
                    <a:pt x="116040" y="17542"/>
                    <a:pt x="98681" y="24623"/>
                    <a:pt x="54139" y="2010"/>
                  </a:cubicBezTo>
                  <a:lnTo>
                    <a:pt x="45459" y="639"/>
                  </a:lnTo>
                  <a:cubicBezTo>
                    <a:pt x="10968" y="-3472"/>
                    <a:pt x="5715" y="7949"/>
                    <a:pt x="2060" y="18456"/>
                  </a:cubicBezTo>
                  <a:cubicBezTo>
                    <a:pt x="-453" y="20055"/>
                    <a:pt x="-453" y="21654"/>
                    <a:pt x="-453" y="23253"/>
                  </a:cubicBezTo>
                  <a:close/>
                </a:path>
              </a:pathLst>
            </a:custGeom>
            <a:solidFill>
              <a:srgbClr val="0BC0CF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58" name="íśḻíďè"/>
            <p:cNvSpPr/>
            <p:nvPr/>
          </p:nvSpPr>
          <p:spPr>
            <a:xfrm>
              <a:off x="6770069" y="5861771"/>
              <a:ext cx="247267" cy="114544"/>
            </a:xfrm>
            <a:custGeom>
              <a:cxnLst>
                <a:cxn ang="0">
                  <a:pos x="19798" y="19196"/>
                </a:cxn>
                <a:cxn ang="0">
                  <a:pos x="61598" y="15770"/>
                </a:cxn>
                <a:cxn ang="0">
                  <a:pos x="157077" y="11201"/>
                </a:cxn>
                <a:cxn ang="0">
                  <a:pos x="219434" y="-220"/>
                </a:cxn>
                <a:cxn ang="0">
                  <a:pos x="243875" y="7546"/>
                </a:cxn>
                <a:cxn ang="0">
                  <a:pos x="246616" y="62138"/>
                </a:cxn>
                <a:cxn ang="0">
                  <a:pos x="237707" y="99827"/>
                </a:cxn>
                <a:cxn ang="0">
                  <a:pos x="142686" y="104623"/>
                </a:cxn>
                <a:cxn ang="0">
                  <a:pos x="57030" y="93203"/>
                </a:cxn>
                <a:cxn ang="0">
                  <a:pos x="-303" y="46149"/>
                </a:cxn>
                <a:cxn ang="0">
                  <a:pos x="19798" y="19196"/>
                </a:cxn>
              </a:cxnLst>
              <a:rect l="l" t="t" r="r" b="b"/>
              <a:pathLst>
                <a:path w="247265" h="114544">
                  <a:moveTo>
                    <a:pt x="19798" y="19196"/>
                  </a:moveTo>
                  <a:cubicBezTo>
                    <a:pt x="19798" y="19196"/>
                    <a:pt x="51091" y="16226"/>
                    <a:pt x="61598" y="15770"/>
                  </a:cubicBezTo>
                  <a:cubicBezTo>
                    <a:pt x="86266" y="15770"/>
                    <a:pt x="140174" y="-448"/>
                    <a:pt x="157077" y="11201"/>
                  </a:cubicBezTo>
                  <a:cubicBezTo>
                    <a:pt x="173979" y="22850"/>
                    <a:pt x="218749" y="35413"/>
                    <a:pt x="219434" y="-220"/>
                  </a:cubicBezTo>
                  <a:lnTo>
                    <a:pt x="243875" y="7546"/>
                  </a:lnTo>
                  <a:cubicBezTo>
                    <a:pt x="243875" y="15084"/>
                    <a:pt x="246387" y="59397"/>
                    <a:pt x="246616" y="62138"/>
                  </a:cubicBezTo>
                  <a:cubicBezTo>
                    <a:pt x="247667" y="75318"/>
                    <a:pt x="244537" y="88497"/>
                    <a:pt x="237707" y="99827"/>
                  </a:cubicBezTo>
                  <a:cubicBezTo>
                    <a:pt x="221490" y="125409"/>
                    <a:pt x="171467" y="110562"/>
                    <a:pt x="142686" y="104623"/>
                  </a:cubicBezTo>
                  <a:lnTo>
                    <a:pt x="57030" y="93203"/>
                  </a:lnTo>
                  <a:cubicBezTo>
                    <a:pt x="30899" y="88863"/>
                    <a:pt x="9039" y="70932"/>
                    <a:pt x="-303" y="46149"/>
                  </a:cubicBezTo>
                  <a:cubicBezTo>
                    <a:pt x="-1720" y="33289"/>
                    <a:pt x="7075" y="21525"/>
                    <a:pt x="19798" y="19196"/>
                  </a:cubicBezTo>
                  <a:close/>
                </a:path>
              </a:pathLst>
            </a:custGeom>
            <a:solidFill>
              <a:srgbClr val="0BC0CF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59" name="îṥḻíḑé"/>
            <p:cNvSpPr/>
            <p:nvPr/>
          </p:nvSpPr>
          <p:spPr>
            <a:xfrm>
              <a:off x="6872524" y="4599996"/>
              <a:ext cx="391058" cy="1291613"/>
            </a:xfrm>
            <a:custGeom>
              <a:cxnLst>
                <a:cxn ang="0">
                  <a:pos x="371664" y="51630"/>
                </a:cxn>
                <a:cxn ang="0">
                  <a:pos x="381715" y="88863"/>
                </a:cxn>
                <a:cxn ang="0">
                  <a:pos x="386968" y="116958"/>
                </a:cxn>
                <a:cxn ang="0">
                  <a:pos x="388338" y="250810"/>
                </a:cxn>
                <a:cxn ang="0">
                  <a:pos x="381257" y="348116"/>
                </a:cxn>
                <a:cxn ang="0">
                  <a:pos x="358416" y="1149631"/>
                </a:cxn>
                <a:cxn ang="0">
                  <a:pos x="253344" y="1146433"/>
                </a:cxn>
                <a:cxn ang="0">
                  <a:pos x="231873" y="315681"/>
                </a:cxn>
                <a:cxn ang="0">
                  <a:pos x="201493" y="327559"/>
                </a:cxn>
                <a:cxn ang="0">
                  <a:pos x="143474" y="1265896"/>
                </a:cxn>
                <a:cxn ang="0">
                  <a:pos x="35205" y="1262241"/>
                </a:cxn>
                <a:cxn ang="0">
                  <a:pos x="-428" y="158987"/>
                </a:cxn>
                <a:cxn ang="0">
                  <a:pos x="188473" y="77442"/>
                </a:cxn>
                <a:cxn ang="0">
                  <a:pos x="89112" y="-220"/>
                </a:cxn>
              </a:cxnLst>
              <a:rect l="l" t="t" r="r" b="b"/>
              <a:pathLst>
                <a:path w="391058" h="1291613">
                  <a:moveTo>
                    <a:pt x="371664" y="51630"/>
                  </a:moveTo>
                  <a:lnTo>
                    <a:pt x="381715" y="88863"/>
                  </a:lnTo>
                  <a:cubicBezTo>
                    <a:pt x="384273" y="98068"/>
                    <a:pt x="386031" y="107456"/>
                    <a:pt x="386968" y="116958"/>
                  </a:cubicBezTo>
                  <a:cubicBezTo>
                    <a:pt x="391308" y="161454"/>
                    <a:pt x="391765" y="206246"/>
                    <a:pt x="388338" y="250810"/>
                  </a:cubicBezTo>
                  <a:lnTo>
                    <a:pt x="381257" y="348116"/>
                  </a:lnTo>
                  <a:lnTo>
                    <a:pt x="358416" y="1149631"/>
                  </a:lnTo>
                  <a:cubicBezTo>
                    <a:pt x="360471" y="1181838"/>
                    <a:pt x="253116" y="1185264"/>
                    <a:pt x="253344" y="1146433"/>
                  </a:cubicBezTo>
                  <a:lnTo>
                    <a:pt x="231873" y="315681"/>
                  </a:lnTo>
                  <a:lnTo>
                    <a:pt x="201493" y="327559"/>
                  </a:lnTo>
                  <a:lnTo>
                    <a:pt x="143474" y="1265896"/>
                  </a:lnTo>
                  <a:cubicBezTo>
                    <a:pt x="143474" y="1299016"/>
                    <a:pt x="36119" y="1301986"/>
                    <a:pt x="35205" y="1262241"/>
                  </a:cubicBezTo>
                  <a:cubicBezTo>
                    <a:pt x="35205" y="1262241"/>
                    <a:pt x="3456" y="308600"/>
                    <a:pt x="-428" y="158987"/>
                  </a:cubicBezTo>
                  <a:cubicBezTo>
                    <a:pt x="-2940" y="53458"/>
                    <a:pt x="188473" y="81782"/>
                    <a:pt x="188473" y="77442"/>
                  </a:cubicBezTo>
                  <a:lnTo>
                    <a:pt x="89112" y="-220"/>
                  </a:lnTo>
                  <a:close/>
                </a:path>
              </a:pathLst>
            </a:custGeom>
            <a:solidFill>
              <a:srgbClr val="27145A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60" name="iṡļíḍe"/>
            <p:cNvSpPr/>
            <p:nvPr/>
          </p:nvSpPr>
          <p:spPr>
            <a:xfrm>
              <a:off x="6972824" y="4050196"/>
              <a:ext cx="407431" cy="465472"/>
            </a:xfrm>
            <a:custGeom>
              <a:cxnLst>
                <a:cxn ang="0">
                  <a:pos x="3659" y="441311"/>
                </a:cxn>
                <a:cxn ang="0">
                  <a:pos x="404303" y="426692"/>
                </a:cxn>
                <a:cxn ang="0">
                  <a:pos x="296261" y="38383"/>
                </a:cxn>
                <a:cxn ang="0">
                  <a:pos x="264968" y="-220"/>
                </a:cxn>
                <a:cxn ang="0">
                  <a:pos x="177028" y="24906"/>
                </a:cxn>
                <a:cxn ang="0">
                  <a:pos x="148247" y="10516"/>
                </a:cxn>
                <a:cxn ang="0">
                  <a:pos x="256288" y="341720"/>
                </a:cxn>
                <a:cxn ang="0">
                  <a:pos x="-453" y="367988"/>
                </a:cxn>
                <a:cxn ang="0">
                  <a:pos x="3659" y="441311"/>
                </a:cxn>
              </a:cxnLst>
              <a:rect l="l" t="t" r="r" b="b"/>
              <a:pathLst>
                <a:path w="407430" h="465471">
                  <a:moveTo>
                    <a:pt x="3659" y="441311"/>
                  </a:moveTo>
                  <a:cubicBezTo>
                    <a:pt x="3659" y="441311"/>
                    <a:pt x="354964" y="503897"/>
                    <a:pt x="404303" y="426692"/>
                  </a:cubicBezTo>
                  <a:cubicBezTo>
                    <a:pt x="427145" y="392200"/>
                    <a:pt x="296261" y="38383"/>
                    <a:pt x="296261" y="38383"/>
                  </a:cubicBezTo>
                  <a:lnTo>
                    <a:pt x="264968" y="-220"/>
                  </a:lnTo>
                  <a:lnTo>
                    <a:pt x="177028" y="24906"/>
                  </a:lnTo>
                  <a:cubicBezTo>
                    <a:pt x="165150" y="28332"/>
                    <a:pt x="148247" y="10516"/>
                    <a:pt x="148247" y="10516"/>
                  </a:cubicBezTo>
                  <a:cubicBezTo>
                    <a:pt x="162866" y="57798"/>
                    <a:pt x="238472" y="287814"/>
                    <a:pt x="256288" y="341720"/>
                  </a:cubicBezTo>
                  <a:cubicBezTo>
                    <a:pt x="259257" y="350172"/>
                    <a:pt x="-453" y="367988"/>
                    <a:pt x="-453" y="367988"/>
                  </a:cubicBezTo>
                  <a:cubicBezTo>
                    <a:pt x="19420" y="374156"/>
                    <a:pt x="22389" y="433087"/>
                    <a:pt x="3659" y="441311"/>
                  </a:cubicBezTo>
                  <a:close/>
                </a:path>
              </a:pathLst>
            </a:custGeom>
            <a:solidFill>
              <a:srgbClr val="3C2DA1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61" name="ïsľiḑé"/>
            <p:cNvSpPr/>
            <p:nvPr/>
          </p:nvSpPr>
          <p:spPr>
            <a:xfrm>
              <a:off x="6418311" y="3855351"/>
              <a:ext cx="860318" cy="903137"/>
            </a:xfrm>
            <a:custGeom>
              <a:cxnLst>
                <a:cxn ang="0">
                  <a:pos x="827704" y="641409"/>
                </a:cxn>
                <a:cxn ang="0">
                  <a:pos x="837983" y="820260"/>
                </a:cxn>
                <a:cxn ang="0">
                  <a:pos x="438711" y="865944"/>
                </a:cxn>
                <a:cxn ang="0">
                  <a:pos x="443051" y="623593"/>
                </a:cxn>
                <a:cxn ang="0">
                  <a:pos x="428431" y="465071"/>
                </a:cxn>
                <a:cxn ang="0">
                  <a:pos x="426604" y="457534"/>
                </a:cxn>
                <a:cxn ang="0">
                  <a:pos x="365160" y="378502"/>
                </a:cxn>
                <a:cxn ang="0">
                  <a:pos x="196360" y="301982"/>
                </a:cxn>
                <a:cxn ang="0">
                  <a:pos x="150677" y="264065"/>
                </a:cxn>
                <a:cxn ang="0">
                  <a:pos x="1977" y="68540"/>
                </a:cxn>
                <a:cxn ang="0">
                  <a:pos x="76669" y="2070"/>
                </a:cxn>
                <a:cxn ang="0">
                  <a:pos x="248896" y="184804"/>
                </a:cxn>
                <a:cxn ang="0">
                  <a:pos x="348714" y="217924"/>
                </a:cxn>
                <a:cxn ang="0">
                  <a:pos x="417239" y="222721"/>
                </a:cxn>
                <a:cxn ang="0">
                  <a:pos x="508606" y="219523"/>
                </a:cxn>
                <a:cxn ang="0">
                  <a:pos x="552462" y="201021"/>
                </a:cxn>
                <a:cxn ang="0">
                  <a:pos x="572563" y="189600"/>
                </a:cxn>
                <a:cxn ang="0">
                  <a:pos x="574390" y="189600"/>
                </a:cxn>
                <a:cxn ang="0">
                  <a:pos x="635606" y="156937"/>
                </a:cxn>
                <a:cxn ang="0">
                  <a:pos x="640403" y="154424"/>
                </a:cxn>
                <a:cxn ang="0">
                  <a:pos x="663245" y="162419"/>
                </a:cxn>
                <a:cxn ang="0">
                  <a:pos x="687684" y="172698"/>
                </a:cxn>
                <a:cxn ang="0">
                  <a:pos x="729256" y="163561"/>
                </a:cxn>
                <a:cxn ang="0">
                  <a:pos x="745474" y="163561"/>
                </a:cxn>
                <a:cxn ang="0">
                  <a:pos x="859866" y="277586"/>
                </a:cxn>
                <a:cxn ang="0">
                  <a:pos x="859683" y="284165"/>
                </a:cxn>
                <a:cxn ang="0">
                  <a:pos x="829303" y="596868"/>
                </a:cxn>
                <a:cxn ang="0">
                  <a:pos x="827704" y="641409"/>
                </a:cxn>
              </a:cxnLst>
              <a:rect l="l" t="t" r="r" b="b"/>
              <a:pathLst>
                <a:path w="860318" h="903137">
                  <a:moveTo>
                    <a:pt x="827704" y="641409"/>
                  </a:moveTo>
                  <a:lnTo>
                    <a:pt x="837983" y="820260"/>
                  </a:lnTo>
                  <a:cubicBezTo>
                    <a:pt x="833187" y="911627"/>
                    <a:pt x="467947" y="927844"/>
                    <a:pt x="438711" y="865944"/>
                  </a:cubicBezTo>
                  <a:cubicBezTo>
                    <a:pt x="433000" y="854065"/>
                    <a:pt x="438711" y="715188"/>
                    <a:pt x="443051" y="623593"/>
                  </a:cubicBezTo>
                  <a:cubicBezTo>
                    <a:pt x="445609" y="570326"/>
                    <a:pt x="440675" y="516968"/>
                    <a:pt x="428431" y="465071"/>
                  </a:cubicBezTo>
                  <a:cubicBezTo>
                    <a:pt x="428431" y="462559"/>
                    <a:pt x="428431" y="460275"/>
                    <a:pt x="426604" y="457534"/>
                  </a:cubicBezTo>
                  <a:cubicBezTo>
                    <a:pt x="418815" y="423386"/>
                    <a:pt x="396316" y="394467"/>
                    <a:pt x="365160" y="378502"/>
                  </a:cubicBezTo>
                  <a:cubicBezTo>
                    <a:pt x="319476" y="355660"/>
                    <a:pt x="226054" y="315687"/>
                    <a:pt x="196360" y="301982"/>
                  </a:cubicBezTo>
                  <a:cubicBezTo>
                    <a:pt x="178086" y="293531"/>
                    <a:pt x="162349" y="280465"/>
                    <a:pt x="150677" y="264065"/>
                  </a:cubicBezTo>
                  <a:lnTo>
                    <a:pt x="1977" y="68540"/>
                  </a:lnTo>
                  <a:cubicBezTo>
                    <a:pt x="-14469" y="48667"/>
                    <a:pt x="57254" y="-12777"/>
                    <a:pt x="76669" y="2070"/>
                  </a:cubicBezTo>
                  <a:lnTo>
                    <a:pt x="248896" y="184804"/>
                  </a:lnTo>
                  <a:lnTo>
                    <a:pt x="348714" y="217924"/>
                  </a:lnTo>
                  <a:cubicBezTo>
                    <a:pt x="370756" y="225462"/>
                    <a:pt x="394374" y="227106"/>
                    <a:pt x="417239" y="222721"/>
                  </a:cubicBezTo>
                  <a:cubicBezTo>
                    <a:pt x="447459" y="217970"/>
                    <a:pt x="478136" y="216896"/>
                    <a:pt x="508606" y="219523"/>
                  </a:cubicBezTo>
                  <a:cubicBezTo>
                    <a:pt x="523795" y="214841"/>
                    <a:pt x="538506" y="208628"/>
                    <a:pt x="552462" y="201021"/>
                  </a:cubicBezTo>
                  <a:lnTo>
                    <a:pt x="572563" y="189600"/>
                  </a:lnTo>
                  <a:lnTo>
                    <a:pt x="574390" y="189600"/>
                  </a:lnTo>
                  <a:lnTo>
                    <a:pt x="635606" y="156937"/>
                  </a:lnTo>
                  <a:lnTo>
                    <a:pt x="640403" y="154424"/>
                  </a:lnTo>
                  <a:cubicBezTo>
                    <a:pt x="642915" y="153053"/>
                    <a:pt x="652966" y="157622"/>
                    <a:pt x="663245" y="162419"/>
                  </a:cubicBezTo>
                  <a:cubicBezTo>
                    <a:pt x="670964" y="166805"/>
                    <a:pt x="679165" y="170254"/>
                    <a:pt x="687684" y="172698"/>
                  </a:cubicBezTo>
                  <a:cubicBezTo>
                    <a:pt x="701025" y="167650"/>
                    <a:pt x="715026" y="164566"/>
                    <a:pt x="729256" y="163561"/>
                  </a:cubicBezTo>
                  <a:cubicBezTo>
                    <a:pt x="734647" y="163218"/>
                    <a:pt x="740083" y="163218"/>
                    <a:pt x="745474" y="163561"/>
                  </a:cubicBezTo>
                  <a:cubicBezTo>
                    <a:pt x="808540" y="163470"/>
                    <a:pt x="859774" y="214521"/>
                    <a:pt x="859866" y="277586"/>
                  </a:cubicBezTo>
                  <a:cubicBezTo>
                    <a:pt x="859866" y="279779"/>
                    <a:pt x="859797" y="281972"/>
                    <a:pt x="859683" y="284165"/>
                  </a:cubicBezTo>
                  <a:lnTo>
                    <a:pt x="829303" y="596868"/>
                  </a:lnTo>
                  <a:cubicBezTo>
                    <a:pt x="827636" y="611646"/>
                    <a:pt x="827110" y="626539"/>
                    <a:pt x="827704" y="641409"/>
                  </a:cubicBezTo>
                  <a:close/>
                </a:path>
              </a:pathLst>
            </a:custGeom>
            <a:solidFill>
              <a:srgbClr val="5A43D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62" name="íṡļiḋê"/>
            <p:cNvSpPr/>
            <p:nvPr/>
          </p:nvSpPr>
          <p:spPr>
            <a:xfrm>
              <a:off x="6926456" y="4012964"/>
              <a:ext cx="205802" cy="101874"/>
            </a:xfrm>
            <a:custGeom>
              <a:cxnLst>
                <a:cxn ang="0">
                  <a:pos x="205350" y="49347"/>
                </a:cxn>
                <a:cxn ang="0">
                  <a:pos x="100507" y="101655"/>
                </a:cxn>
                <a:cxn ang="0">
                  <a:pos x="-453" y="62367"/>
                </a:cxn>
                <a:cxn ang="0">
                  <a:pos x="43403" y="43865"/>
                </a:cxn>
                <a:cxn ang="0">
                  <a:pos x="63504" y="32444"/>
                </a:cxn>
                <a:cxn ang="0">
                  <a:pos x="65330" y="32444"/>
                </a:cxn>
                <a:cxn ang="0">
                  <a:pos x="126547" y="-220"/>
                </a:cxn>
                <a:cxn ang="0">
                  <a:pos x="154185" y="5263"/>
                </a:cxn>
                <a:cxn ang="0">
                  <a:pos x="178626" y="15541"/>
                </a:cxn>
                <a:cxn ang="0">
                  <a:pos x="205350" y="49347"/>
                </a:cxn>
              </a:cxnLst>
              <a:rect l="l" t="t" r="r" b="b"/>
              <a:pathLst>
                <a:path w="205802" h="101874">
                  <a:moveTo>
                    <a:pt x="205350" y="49347"/>
                  </a:moveTo>
                  <a:cubicBezTo>
                    <a:pt x="205350" y="78128"/>
                    <a:pt x="159667" y="101655"/>
                    <a:pt x="100507" y="101655"/>
                  </a:cubicBezTo>
                  <a:cubicBezTo>
                    <a:pt x="51854" y="101655"/>
                    <a:pt x="10740" y="84751"/>
                    <a:pt x="-453" y="62367"/>
                  </a:cubicBezTo>
                  <a:cubicBezTo>
                    <a:pt x="14737" y="57684"/>
                    <a:pt x="29446" y="51471"/>
                    <a:pt x="43403" y="43865"/>
                  </a:cubicBezTo>
                  <a:lnTo>
                    <a:pt x="63504" y="32444"/>
                  </a:lnTo>
                  <a:lnTo>
                    <a:pt x="65330" y="32444"/>
                  </a:lnTo>
                  <a:lnTo>
                    <a:pt x="126547" y="-220"/>
                  </a:lnTo>
                  <a:cubicBezTo>
                    <a:pt x="135912" y="808"/>
                    <a:pt x="145140" y="2658"/>
                    <a:pt x="154185" y="5263"/>
                  </a:cubicBezTo>
                  <a:cubicBezTo>
                    <a:pt x="162704" y="7730"/>
                    <a:pt x="170905" y="11179"/>
                    <a:pt x="178626" y="15541"/>
                  </a:cubicBezTo>
                  <a:cubicBezTo>
                    <a:pt x="192948" y="21206"/>
                    <a:pt x="203157" y="34112"/>
                    <a:pt x="205350" y="49347"/>
                  </a:cubicBezTo>
                  <a:close/>
                </a:path>
              </a:pathLst>
            </a:custGeom>
            <a:solidFill>
              <a:srgbClr val="FCBAC0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63" name="i$1îḑê"/>
            <p:cNvSpPr/>
            <p:nvPr/>
          </p:nvSpPr>
          <p:spPr>
            <a:xfrm>
              <a:off x="6904541" y="3715409"/>
              <a:ext cx="235213" cy="300234"/>
            </a:xfrm>
            <a:custGeom>
              <a:cxnLst>
                <a:cxn ang="0">
                  <a:pos x="4332" y="218303"/>
                </a:cxn>
                <a:cxn ang="0">
                  <a:pos x="133615" y="286829"/>
                </a:cxn>
                <a:cxn ang="0">
                  <a:pos x="234347" y="135159"/>
                </a:cxn>
                <a:cxn ang="0">
                  <a:pos x="124707" y="165"/>
                </a:cxn>
                <a:cxn ang="0">
                  <a:pos x="4332" y="218303"/>
                </a:cxn>
              </a:cxnLst>
              <a:rect l="l" t="t" r="r" b="b"/>
              <a:pathLst>
                <a:path w="235213" h="300234">
                  <a:moveTo>
                    <a:pt x="4332" y="218303"/>
                  </a:moveTo>
                  <a:cubicBezTo>
                    <a:pt x="21919" y="304874"/>
                    <a:pt x="79481" y="313096"/>
                    <a:pt x="133615" y="286829"/>
                  </a:cubicBezTo>
                  <a:cubicBezTo>
                    <a:pt x="190148" y="255969"/>
                    <a:pt x="227837" y="199231"/>
                    <a:pt x="234347" y="135159"/>
                  </a:cubicBezTo>
                  <a:cubicBezTo>
                    <a:pt x="239830" y="56127"/>
                    <a:pt x="190262" y="4505"/>
                    <a:pt x="124707" y="165"/>
                  </a:cubicBezTo>
                  <a:cubicBezTo>
                    <a:pt x="-24220" y="-10114"/>
                    <a:pt x="-1607" y="188381"/>
                    <a:pt x="4332" y="218303"/>
                  </a:cubicBezTo>
                  <a:close/>
                </a:path>
              </a:pathLst>
            </a:custGeom>
            <a:solidFill>
              <a:srgbClr val="FCBAC0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64" name="iṥliďê"/>
            <p:cNvSpPr/>
            <p:nvPr/>
          </p:nvSpPr>
          <p:spPr>
            <a:xfrm>
              <a:off x="6990184" y="3889162"/>
              <a:ext cx="112609" cy="200327"/>
            </a:xfrm>
            <a:custGeom>
              <a:cxnLst>
                <a:cxn ang="0">
                  <a:pos x="112157" y="4577"/>
                </a:cxn>
                <a:cxn ang="0">
                  <a:pos x="106446" y="175889"/>
                </a:cxn>
                <a:cxn ang="0">
                  <a:pos x="83605" y="195762"/>
                </a:cxn>
                <a:cxn ang="0">
                  <a:pos x="9369" y="188224"/>
                </a:cxn>
                <a:cxn ang="0">
                  <a:pos x="-453" y="172006"/>
                </a:cxn>
                <a:cxn ang="0">
                  <a:pos x="5258" y="-220"/>
                </a:cxn>
              </a:cxnLst>
              <a:rect l="l" t="t" r="r" b="b"/>
              <a:pathLst>
                <a:path w="112609" h="200327">
                  <a:moveTo>
                    <a:pt x="112157" y="4577"/>
                  </a:moveTo>
                  <a:lnTo>
                    <a:pt x="106446" y="175889"/>
                  </a:lnTo>
                  <a:cubicBezTo>
                    <a:pt x="106446" y="183884"/>
                    <a:pt x="98452" y="191422"/>
                    <a:pt x="83605" y="195762"/>
                  </a:cubicBezTo>
                  <a:cubicBezTo>
                    <a:pt x="58867" y="203528"/>
                    <a:pt x="32028" y="200810"/>
                    <a:pt x="9369" y="188224"/>
                  </a:cubicBezTo>
                  <a:cubicBezTo>
                    <a:pt x="3498" y="184889"/>
                    <a:pt x="-224" y="178745"/>
                    <a:pt x="-453" y="172006"/>
                  </a:cubicBezTo>
                  <a:cubicBezTo>
                    <a:pt x="-453" y="172006"/>
                    <a:pt x="5258" y="-220"/>
                    <a:pt x="5258" y="-220"/>
                  </a:cubicBezTo>
                  <a:close/>
                </a:path>
              </a:pathLst>
            </a:custGeom>
            <a:solidFill>
              <a:srgbClr val="FCBAC0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65" name="iśľiḑe"/>
            <p:cNvSpPr/>
            <p:nvPr/>
          </p:nvSpPr>
          <p:spPr>
            <a:xfrm>
              <a:off x="6896349" y="3689837"/>
              <a:ext cx="157421" cy="172156"/>
            </a:xfrm>
            <a:custGeom>
              <a:cxnLst>
                <a:cxn ang="0">
                  <a:pos x="137238" y="135377"/>
                </a:cxn>
                <a:cxn ang="0">
                  <a:pos x="63459" y="171924"/>
                </a:cxn>
                <a:cxn ang="0">
                  <a:pos x="35592" y="137889"/>
                </a:cxn>
                <a:cxn ang="0">
                  <a:pos x="12750" y="126241"/>
                </a:cxn>
                <a:cxn ang="0">
                  <a:pos x="31207" y="23544"/>
                </a:cxn>
                <a:cxn ang="0">
                  <a:pos x="33766" y="21854"/>
                </a:cxn>
                <a:cxn ang="0">
                  <a:pos x="147974" y="2667"/>
                </a:cxn>
                <a:cxn ang="0">
                  <a:pos x="128329" y="19570"/>
                </a:cxn>
                <a:cxn ang="0">
                  <a:pos x="137238" y="135377"/>
                </a:cxn>
              </a:cxnLst>
              <a:rect l="l" t="t" r="r" b="b"/>
              <a:pathLst>
                <a:path w="157421" h="172156">
                  <a:moveTo>
                    <a:pt x="137238" y="135377"/>
                  </a:moveTo>
                  <a:cubicBezTo>
                    <a:pt x="120016" y="158790"/>
                    <a:pt x="92513" y="172404"/>
                    <a:pt x="63459" y="171924"/>
                  </a:cubicBezTo>
                  <a:cubicBezTo>
                    <a:pt x="54780" y="171924"/>
                    <a:pt x="46557" y="150224"/>
                    <a:pt x="35592" y="137889"/>
                  </a:cubicBezTo>
                  <a:cubicBezTo>
                    <a:pt x="28282" y="129667"/>
                    <a:pt x="17547" y="130123"/>
                    <a:pt x="12750" y="126241"/>
                  </a:cubicBezTo>
                  <a:cubicBezTo>
                    <a:pt x="-10503" y="92778"/>
                    <a:pt x="-2234" y="46797"/>
                    <a:pt x="31207" y="23544"/>
                  </a:cubicBezTo>
                  <a:cubicBezTo>
                    <a:pt x="32052" y="22973"/>
                    <a:pt x="32897" y="22402"/>
                    <a:pt x="33766" y="21854"/>
                  </a:cubicBezTo>
                  <a:cubicBezTo>
                    <a:pt x="68347" y="2118"/>
                    <a:pt x="108822" y="-4688"/>
                    <a:pt x="147974" y="2667"/>
                  </a:cubicBezTo>
                  <a:cubicBezTo>
                    <a:pt x="152541" y="2667"/>
                    <a:pt x="125132" y="16829"/>
                    <a:pt x="128329" y="19570"/>
                  </a:cubicBezTo>
                  <a:cubicBezTo>
                    <a:pt x="162706" y="49127"/>
                    <a:pt x="166704" y="100909"/>
                    <a:pt x="137238" y="135377"/>
                  </a:cubicBezTo>
                  <a:close/>
                </a:path>
              </a:pathLst>
            </a:custGeom>
            <a:solidFill>
              <a:srgbClr val="27145A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66" name="ïṣ1îḍe"/>
            <p:cNvSpPr/>
            <p:nvPr/>
          </p:nvSpPr>
          <p:spPr>
            <a:xfrm>
              <a:off x="6932167" y="3828403"/>
              <a:ext cx="121374" cy="158292"/>
            </a:xfrm>
            <a:custGeom>
              <a:cxnLst>
                <a:cxn ang="0">
                  <a:pos x="118780" y="126780"/>
                </a:cxn>
                <a:cxn ang="0">
                  <a:pos x="105989" y="75386"/>
                </a:cxn>
                <a:cxn ang="0">
                  <a:pos x="86346" y="39068"/>
                </a:cxn>
                <a:cxn ang="0">
                  <a:pos x="50941" y="16226"/>
                </a:cxn>
                <a:cxn ang="0">
                  <a:pos x="-453" y="-220"/>
                </a:cxn>
                <a:cxn ang="0">
                  <a:pos x="60990" y="121069"/>
                </a:cxn>
                <a:cxn ang="0">
                  <a:pos x="120837" y="158073"/>
                </a:cxn>
                <a:cxn ang="0">
                  <a:pos x="120837" y="149850"/>
                </a:cxn>
                <a:cxn ang="0">
                  <a:pos x="118780" y="126780"/>
                </a:cxn>
              </a:cxnLst>
              <a:rect l="l" t="t" r="r" b="b"/>
              <a:pathLst>
                <a:path w="121372" h="158292">
                  <a:moveTo>
                    <a:pt x="118780" y="126780"/>
                  </a:moveTo>
                  <a:lnTo>
                    <a:pt x="105989" y="75386"/>
                  </a:lnTo>
                  <a:cubicBezTo>
                    <a:pt x="102608" y="61818"/>
                    <a:pt x="95847" y="49324"/>
                    <a:pt x="86346" y="39068"/>
                  </a:cubicBezTo>
                  <a:cubicBezTo>
                    <a:pt x="76660" y="28606"/>
                    <a:pt x="64485" y="20749"/>
                    <a:pt x="50941" y="16226"/>
                  </a:cubicBezTo>
                  <a:lnTo>
                    <a:pt x="-453" y="-220"/>
                  </a:lnTo>
                  <a:cubicBezTo>
                    <a:pt x="4297" y="46423"/>
                    <a:pt x="26203" y="89639"/>
                    <a:pt x="60990" y="121069"/>
                  </a:cubicBezTo>
                  <a:cubicBezTo>
                    <a:pt x="76797" y="139092"/>
                    <a:pt x="97652" y="151997"/>
                    <a:pt x="120837" y="158073"/>
                  </a:cubicBezTo>
                  <a:lnTo>
                    <a:pt x="120837" y="149850"/>
                  </a:lnTo>
                  <a:cubicBezTo>
                    <a:pt x="121178" y="142106"/>
                    <a:pt x="120494" y="134340"/>
                    <a:pt x="118780" y="126780"/>
                  </a:cubicBezTo>
                  <a:close/>
                </a:path>
              </a:pathLst>
            </a:custGeom>
            <a:solidFill>
              <a:srgbClr val="27145A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67" name="iśļídé"/>
            <p:cNvSpPr/>
            <p:nvPr/>
          </p:nvSpPr>
          <p:spPr>
            <a:xfrm>
              <a:off x="6931252" y="3692748"/>
              <a:ext cx="238764" cy="295257"/>
            </a:xfrm>
            <a:custGeom>
              <a:cxnLst>
                <a:cxn ang="0">
                  <a:pos x="113756" y="213"/>
                </a:cxn>
                <a:cxn ang="0">
                  <a:pos x="-453" y="121731"/>
                </a:cxn>
                <a:cxn ang="0">
                  <a:pos x="-453" y="135436"/>
                </a:cxn>
                <a:cxn ang="0">
                  <a:pos x="50941" y="151882"/>
                </a:cxn>
                <a:cxn ang="0">
                  <a:pos x="86346" y="174723"/>
                </a:cxn>
                <a:cxn ang="0">
                  <a:pos x="105991" y="211042"/>
                </a:cxn>
                <a:cxn ang="0">
                  <a:pos x="118782" y="262436"/>
                </a:cxn>
                <a:cxn ang="0">
                  <a:pos x="121294" y="285277"/>
                </a:cxn>
                <a:cxn ang="0">
                  <a:pos x="121294" y="293500"/>
                </a:cxn>
                <a:cxn ang="0">
                  <a:pos x="218600" y="219950"/>
                </a:cxn>
                <a:cxn ang="0">
                  <a:pos x="113756" y="213"/>
                </a:cxn>
              </a:cxnLst>
              <a:rect l="l" t="t" r="r" b="b"/>
              <a:pathLst>
                <a:path w="238764" h="295257">
                  <a:moveTo>
                    <a:pt x="113756" y="213"/>
                  </a:moveTo>
                  <a:cubicBezTo>
                    <a:pt x="51399" y="-5498"/>
                    <a:pt x="-453" y="45896"/>
                    <a:pt x="-453" y="121731"/>
                  </a:cubicBezTo>
                  <a:cubicBezTo>
                    <a:pt x="-453" y="126299"/>
                    <a:pt x="-453" y="130867"/>
                    <a:pt x="-453" y="135436"/>
                  </a:cubicBezTo>
                  <a:lnTo>
                    <a:pt x="50941" y="151882"/>
                  </a:lnTo>
                  <a:cubicBezTo>
                    <a:pt x="64487" y="156404"/>
                    <a:pt x="76662" y="164262"/>
                    <a:pt x="86346" y="174723"/>
                  </a:cubicBezTo>
                  <a:cubicBezTo>
                    <a:pt x="95848" y="184980"/>
                    <a:pt x="102610" y="197474"/>
                    <a:pt x="105991" y="211042"/>
                  </a:cubicBezTo>
                  <a:lnTo>
                    <a:pt x="118782" y="262436"/>
                  </a:lnTo>
                  <a:cubicBezTo>
                    <a:pt x="120632" y="269905"/>
                    <a:pt x="121477" y="277579"/>
                    <a:pt x="121294" y="285277"/>
                  </a:cubicBezTo>
                  <a:lnTo>
                    <a:pt x="121294" y="293500"/>
                  </a:lnTo>
                  <a:cubicBezTo>
                    <a:pt x="159897" y="302180"/>
                    <a:pt x="203752" y="273628"/>
                    <a:pt x="218600" y="219950"/>
                  </a:cubicBezTo>
                  <a:cubicBezTo>
                    <a:pt x="227280" y="191855"/>
                    <a:pt x="295576" y="16659"/>
                    <a:pt x="113756" y="213"/>
                  </a:cubicBezTo>
                  <a:close/>
                </a:path>
              </a:pathLst>
            </a:custGeom>
            <a:solidFill>
              <a:srgbClr val="27145A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68" name="îśliḋè"/>
            <p:cNvSpPr/>
            <p:nvPr/>
          </p:nvSpPr>
          <p:spPr>
            <a:xfrm>
              <a:off x="6939569" y="3897124"/>
              <a:ext cx="66738" cy="72935"/>
            </a:xfrm>
            <a:custGeom>
              <a:cxnLst>
                <a:cxn ang="0">
                  <a:pos x="12017" y="19457"/>
                </a:cxn>
                <a:cxn ang="0">
                  <a:pos x="6991" y="68567"/>
                </a:cxn>
                <a:cxn ang="0">
                  <a:pos x="53816" y="53263"/>
                </a:cxn>
                <a:cxn ang="0">
                  <a:pos x="58842" y="4153"/>
                </a:cxn>
                <a:cxn ang="0">
                  <a:pos x="12017" y="19457"/>
                </a:cxn>
              </a:cxnLst>
              <a:rect l="l" t="t" r="r" b="b"/>
              <a:pathLst>
                <a:path w="66738" h="72935">
                  <a:moveTo>
                    <a:pt x="12017" y="19457"/>
                  </a:moveTo>
                  <a:cubicBezTo>
                    <a:pt x="-2373" y="37274"/>
                    <a:pt x="-4658" y="59201"/>
                    <a:pt x="6991" y="68567"/>
                  </a:cubicBezTo>
                  <a:cubicBezTo>
                    <a:pt x="18641" y="77932"/>
                    <a:pt x="39426" y="70851"/>
                    <a:pt x="53816" y="53263"/>
                  </a:cubicBezTo>
                  <a:cubicBezTo>
                    <a:pt x="68207" y="35674"/>
                    <a:pt x="70492" y="13518"/>
                    <a:pt x="58842" y="4153"/>
                  </a:cubicBezTo>
                  <a:cubicBezTo>
                    <a:pt x="47193" y="-5212"/>
                    <a:pt x="26408" y="727"/>
                    <a:pt x="12017" y="19457"/>
                  </a:cubicBezTo>
                  <a:close/>
                </a:path>
              </a:pathLst>
            </a:custGeom>
            <a:solidFill>
              <a:srgbClr val="FCBAC0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69" name="íṡḷîḋê"/>
            <p:cNvSpPr/>
            <p:nvPr/>
          </p:nvSpPr>
          <p:spPr>
            <a:xfrm>
              <a:off x="4304228" y="2601118"/>
              <a:ext cx="947702" cy="841331"/>
            </a:xfrm>
            <a:custGeom>
              <a:cxnLst>
                <a:cxn ang="0">
                  <a:pos x="947250" y="-220"/>
                </a:cxn>
                <a:cxn ang="0">
                  <a:pos x="947250" y="264744"/>
                </a:cxn>
                <a:cxn ang="0">
                  <a:pos x="897683" y="350857"/>
                </a:cxn>
                <a:cxn ang="0">
                  <a:pos x="59164" y="835787"/>
                </a:cxn>
                <a:cxn ang="0">
                  <a:pos x="4870" y="821237"/>
                </a:cxn>
                <a:cxn ang="0">
                  <a:pos x="-452" y="801295"/>
                </a:cxn>
                <a:cxn ang="0">
                  <a:pos x="-452" y="406363"/>
                </a:cxn>
                <a:cxn ang="0">
                  <a:pos x="63504" y="478771"/>
                </a:cxn>
                <a:cxn ang="0">
                  <a:pos x="71499" y="483796"/>
                </a:cxn>
                <a:cxn ang="0">
                  <a:pos x="112614" y="494303"/>
                </a:cxn>
                <a:cxn ang="0">
                  <a:pos x="203980" y="366846"/>
                </a:cxn>
                <a:cxn ang="0">
                  <a:pos x="206265" y="359537"/>
                </a:cxn>
                <a:cxn ang="0">
                  <a:pos x="314534" y="100512"/>
                </a:cxn>
                <a:cxn ang="0">
                  <a:pos x="445646" y="357481"/>
                </a:cxn>
                <a:cxn ang="0">
                  <a:pos x="447930" y="361365"/>
                </a:cxn>
                <a:cxn ang="0">
                  <a:pos x="455696" y="374156"/>
                </a:cxn>
                <a:cxn ang="0">
                  <a:pos x="461635" y="381922"/>
                </a:cxn>
                <a:cxn ang="0">
                  <a:pos x="469401" y="390145"/>
                </a:cxn>
                <a:cxn ang="0">
                  <a:pos x="476254" y="394942"/>
                </a:cxn>
                <a:cxn ang="0">
                  <a:pos x="492243" y="399967"/>
                </a:cxn>
                <a:cxn ang="0">
                  <a:pos x="562595" y="292840"/>
                </a:cxn>
                <a:cxn ang="0">
                  <a:pos x="565565" y="284388"/>
                </a:cxn>
                <a:cxn ang="0">
                  <a:pos x="569448" y="273881"/>
                </a:cxn>
                <a:cxn ang="0">
                  <a:pos x="572189" y="265658"/>
                </a:cxn>
                <a:cxn ang="0">
                  <a:pos x="587721" y="224771"/>
                </a:cxn>
                <a:cxn ang="0">
                  <a:pos x="589320" y="220660"/>
                </a:cxn>
                <a:cxn ang="0">
                  <a:pos x="669723" y="119699"/>
                </a:cxn>
                <a:cxn ang="0">
                  <a:pos x="707868" y="136602"/>
                </a:cxn>
                <a:cxn ang="0">
                  <a:pos x="710381" y="139115"/>
                </a:cxn>
                <a:cxn ang="0">
                  <a:pos x="728426" y="159672"/>
                </a:cxn>
                <a:cxn ang="0">
                  <a:pos x="733223" y="166296"/>
                </a:cxn>
                <a:cxn ang="0">
                  <a:pos x="739161" y="174291"/>
                </a:cxn>
                <a:cxn ang="0">
                  <a:pos x="743959" y="180687"/>
                </a:cxn>
                <a:cxn ang="0">
                  <a:pos x="806545" y="227969"/>
                </a:cxn>
                <a:cxn ang="0">
                  <a:pos x="855198" y="180001"/>
                </a:cxn>
                <a:cxn ang="0">
                  <a:pos x="859080" y="171778"/>
                </a:cxn>
                <a:cxn ang="0">
                  <a:pos x="863649" y="161271"/>
                </a:cxn>
                <a:cxn ang="0">
                  <a:pos x="866847" y="152591"/>
                </a:cxn>
                <a:cxn ang="0">
                  <a:pos x="896084" y="73559"/>
                </a:cxn>
                <a:cxn ang="0">
                  <a:pos x="897911" y="68762"/>
                </a:cxn>
                <a:cxn ang="0">
                  <a:pos x="947250" y="-220"/>
                </a:cxn>
              </a:cxnLst>
              <a:rect l="l" t="t" r="r" b="b"/>
              <a:pathLst>
                <a:path w="947701" h="841330">
                  <a:moveTo>
                    <a:pt x="947250" y="-220"/>
                  </a:moveTo>
                  <a:lnTo>
                    <a:pt x="947250" y="264744"/>
                  </a:lnTo>
                  <a:cubicBezTo>
                    <a:pt x="947295" y="300240"/>
                    <a:pt x="928405" y="333063"/>
                    <a:pt x="897683" y="350857"/>
                  </a:cubicBezTo>
                  <a:lnTo>
                    <a:pt x="59164" y="835787"/>
                  </a:lnTo>
                  <a:cubicBezTo>
                    <a:pt x="40160" y="846751"/>
                    <a:pt x="15856" y="840241"/>
                    <a:pt x="4870" y="821237"/>
                  </a:cubicBezTo>
                  <a:cubicBezTo>
                    <a:pt x="1375" y="815183"/>
                    <a:pt x="-475" y="808308"/>
                    <a:pt x="-452" y="801295"/>
                  </a:cubicBezTo>
                  <a:lnTo>
                    <a:pt x="-452" y="406363"/>
                  </a:lnTo>
                  <a:cubicBezTo>
                    <a:pt x="16588" y="433978"/>
                    <a:pt x="38218" y="458464"/>
                    <a:pt x="63504" y="478771"/>
                  </a:cubicBezTo>
                  <a:cubicBezTo>
                    <a:pt x="66017" y="480370"/>
                    <a:pt x="68758" y="482425"/>
                    <a:pt x="71499" y="483796"/>
                  </a:cubicBezTo>
                  <a:cubicBezTo>
                    <a:pt x="83559" y="491996"/>
                    <a:pt x="98110" y="495719"/>
                    <a:pt x="112614" y="494303"/>
                  </a:cubicBezTo>
                  <a:cubicBezTo>
                    <a:pt x="153500" y="489278"/>
                    <a:pt x="181139" y="434230"/>
                    <a:pt x="203980" y="366846"/>
                  </a:cubicBezTo>
                  <a:cubicBezTo>
                    <a:pt x="203980" y="364562"/>
                    <a:pt x="205580" y="362050"/>
                    <a:pt x="206265" y="359537"/>
                  </a:cubicBezTo>
                  <a:cubicBezTo>
                    <a:pt x="243953" y="245328"/>
                    <a:pt x="267938" y="101197"/>
                    <a:pt x="314534" y="100512"/>
                  </a:cubicBezTo>
                  <a:cubicBezTo>
                    <a:pt x="366157" y="100512"/>
                    <a:pt x="400648" y="274566"/>
                    <a:pt x="445646" y="357481"/>
                  </a:cubicBezTo>
                  <a:lnTo>
                    <a:pt x="447930" y="361365"/>
                  </a:lnTo>
                  <a:cubicBezTo>
                    <a:pt x="450443" y="365933"/>
                    <a:pt x="453183" y="370273"/>
                    <a:pt x="455696" y="374156"/>
                  </a:cubicBezTo>
                  <a:lnTo>
                    <a:pt x="461635" y="381922"/>
                  </a:lnTo>
                  <a:cubicBezTo>
                    <a:pt x="463987" y="384869"/>
                    <a:pt x="466592" y="387632"/>
                    <a:pt x="469401" y="390145"/>
                  </a:cubicBezTo>
                  <a:cubicBezTo>
                    <a:pt x="471434" y="392064"/>
                    <a:pt x="473741" y="393685"/>
                    <a:pt x="476254" y="394942"/>
                  </a:cubicBezTo>
                  <a:cubicBezTo>
                    <a:pt x="480868" y="398368"/>
                    <a:pt x="486510" y="400127"/>
                    <a:pt x="492243" y="399967"/>
                  </a:cubicBezTo>
                  <a:cubicBezTo>
                    <a:pt x="520567" y="399967"/>
                    <a:pt x="541581" y="349944"/>
                    <a:pt x="562595" y="292840"/>
                  </a:cubicBezTo>
                  <a:cubicBezTo>
                    <a:pt x="562595" y="290098"/>
                    <a:pt x="564651" y="287357"/>
                    <a:pt x="565565" y="284388"/>
                  </a:cubicBezTo>
                  <a:cubicBezTo>
                    <a:pt x="566478" y="281419"/>
                    <a:pt x="568077" y="277307"/>
                    <a:pt x="569448" y="273881"/>
                  </a:cubicBezTo>
                  <a:cubicBezTo>
                    <a:pt x="570818" y="270454"/>
                    <a:pt x="571503" y="268399"/>
                    <a:pt x="572189" y="265658"/>
                  </a:cubicBezTo>
                  <a:cubicBezTo>
                    <a:pt x="577442" y="251953"/>
                    <a:pt x="582468" y="238019"/>
                    <a:pt x="587721" y="224771"/>
                  </a:cubicBezTo>
                  <a:cubicBezTo>
                    <a:pt x="587721" y="223401"/>
                    <a:pt x="587721" y="222030"/>
                    <a:pt x="589320" y="220660"/>
                  </a:cubicBezTo>
                  <a:cubicBezTo>
                    <a:pt x="610791" y="166753"/>
                    <a:pt x="635003" y="121298"/>
                    <a:pt x="669723" y="119699"/>
                  </a:cubicBezTo>
                  <a:cubicBezTo>
                    <a:pt x="684227" y="119859"/>
                    <a:pt x="698024" y="125958"/>
                    <a:pt x="707868" y="136602"/>
                  </a:cubicBezTo>
                  <a:lnTo>
                    <a:pt x="710381" y="139115"/>
                  </a:lnTo>
                  <a:cubicBezTo>
                    <a:pt x="716754" y="145648"/>
                    <a:pt x="722761" y="152523"/>
                    <a:pt x="728426" y="159672"/>
                  </a:cubicBezTo>
                  <a:cubicBezTo>
                    <a:pt x="729819" y="162025"/>
                    <a:pt x="731418" y="164241"/>
                    <a:pt x="733223" y="166296"/>
                  </a:cubicBezTo>
                  <a:cubicBezTo>
                    <a:pt x="735050" y="169037"/>
                    <a:pt x="737106" y="171550"/>
                    <a:pt x="739161" y="174291"/>
                  </a:cubicBezTo>
                  <a:lnTo>
                    <a:pt x="743959" y="180687"/>
                  </a:lnTo>
                  <a:cubicBezTo>
                    <a:pt x="762917" y="206498"/>
                    <a:pt x="782333" y="230025"/>
                    <a:pt x="806545" y="227969"/>
                  </a:cubicBezTo>
                  <a:cubicBezTo>
                    <a:pt x="827102" y="226141"/>
                    <a:pt x="842406" y="206726"/>
                    <a:pt x="855198" y="180001"/>
                  </a:cubicBezTo>
                  <a:lnTo>
                    <a:pt x="859080" y="171778"/>
                  </a:lnTo>
                  <a:cubicBezTo>
                    <a:pt x="860679" y="168581"/>
                    <a:pt x="862278" y="164697"/>
                    <a:pt x="863649" y="161271"/>
                  </a:cubicBezTo>
                  <a:cubicBezTo>
                    <a:pt x="865019" y="157845"/>
                    <a:pt x="865933" y="155332"/>
                    <a:pt x="866847" y="152591"/>
                  </a:cubicBezTo>
                  <a:cubicBezTo>
                    <a:pt x="877125" y="127009"/>
                    <a:pt x="886034" y="98913"/>
                    <a:pt x="896084" y="73559"/>
                  </a:cubicBezTo>
                  <a:cubicBezTo>
                    <a:pt x="896084" y="72189"/>
                    <a:pt x="897226" y="70590"/>
                    <a:pt x="897911" y="68762"/>
                  </a:cubicBezTo>
                  <a:cubicBezTo>
                    <a:pt x="911388" y="36327"/>
                    <a:pt x="926464" y="9145"/>
                    <a:pt x="947250" y="-220"/>
                  </a:cubicBezTo>
                  <a:close/>
                </a:path>
              </a:pathLst>
            </a:custGeom>
            <a:solidFill>
              <a:srgbClr val="4E90F9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70" name="ïŝlíďè"/>
            <p:cNvSpPr/>
            <p:nvPr/>
          </p:nvSpPr>
          <p:spPr>
            <a:xfrm>
              <a:off x="4301029" y="2691263"/>
              <a:ext cx="954110" cy="466964"/>
            </a:xfrm>
            <a:custGeom>
              <a:cxnLst>
                <a:cxn ang="0">
                  <a:pos x="84748" y="466745"/>
                </a:cxn>
                <a:cxn ang="0">
                  <a:pos x="68759" y="464917"/>
                </a:cxn>
                <a:cxn ang="0">
                  <a:pos x="234" y="416493"/>
                </a:cxn>
                <a:cxn ang="0">
                  <a:pos x="919" y="411696"/>
                </a:cxn>
                <a:cxn ang="0">
                  <a:pos x="5030" y="411696"/>
                </a:cxn>
                <a:cxn ang="0">
                  <a:pos x="70358" y="457379"/>
                </a:cxn>
                <a:cxn ang="0">
                  <a:pos x="165607" y="388854"/>
                </a:cxn>
                <a:cxn ang="0">
                  <a:pos x="217915" y="327181"/>
                </a:cxn>
                <a:cxn ang="0">
                  <a:pos x="312023" y="338374"/>
                </a:cxn>
                <a:cxn ang="0">
                  <a:pos x="334864" y="361216"/>
                </a:cxn>
                <a:cxn ang="0">
                  <a:pos x="394024" y="402331"/>
                </a:cxn>
                <a:cxn ang="0">
                  <a:pos x="429429" y="361673"/>
                </a:cxn>
                <a:cxn ang="0">
                  <a:pos x="454327" y="288807"/>
                </a:cxn>
                <a:cxn ang="0">
                  <a:pos x="454327" y="286067"/>
                </a:cxn>
                <a:cxn ang="0">
                  <a:pos x="455697" y="281955"/>
                </a:cxn>
                <a:cxn ang="0">
                  <a:pos x="533816" y="154727"/>
                </a:cxn>
                <a:cxn ang="0">
                  <a:pos x="577444" y="173457"/>
                </a:cxn>
                <a:cxn ang="0">
                  <a:pos x="599143" y="201324"/>
                </a:cxn>
                <a:cxn ang="0">
                  <a:pos x="640715" y="241068"/>
                </a:cxn>
                <a:cxn ang="0">
                  <a:pos x="679318" y="176883"/>
                </a:cxn>
                <a:cxn ang="0">
                  <a:pos x="682972" y="165005"/>
                </a:cxn>
                <a:cxn ang="0">
                  <a:pos x="686855" y="152899"/>
                </a:cxn>
                <a:cxn ang="0">
                  <a:pos x="727513" y="68842"/>
                </a:cxn>
                <a:cxn ang="0">
                  <a:pos x="728656" y="67471"/>
                </a:cxn>
                <a:cxn ang="0">
                  <a:pos x="795353" y="44630"/>
                </a:cxn>
                <a:cxn ang="0">
                  <a:pos x="818195" y="52624"/>
                </a:cxn>
                <a:cxn ang="0">
                  <a:pos x="856341" y="61532"/>
                </a:cxn>
                <a:cxn ang="0">
                  <a:pos x="869361" y="59477"/>
                </a:cxn>
                <a:cxn ang="0">
                  <a:pos x="941769" y="8311"/>
                </a:cxn>
                <a:cxn ang="0">
                  <a:pos x="947708" y="774"/>
                </a:cxn>
                <a:cxn ang="0">
                  <a:pos x="952733" y="774"/>
                </a:cxn>
                <a:cxn ang="0">
                  <a:pos x="952733" y="5798"/>
                </a:cxn>
                <a:cxn ang="0">
                  <a:pos x="946794" y="13108"/>
                </a:cxn>
                <a:cxn ang="0">
                  <a:pos x="870503" y="66786"/>
                </a:cxn>
                <a:cxn ang="0">
                  <a:pos x="856569" y="69070"/>
                </a:cxn>
                <a:cxn ang="0">
                  <a:pos x="814997" y="59705"/>
                </a:cxn>
                <a:cxn ang="0">
                  <a:pos x="793983" y="51939"/>
                </a:cxn>
                <a:cxn ang="0">
                  <a:pos x="733909" y="72953"/>
                </a:cxn>
                <a:cxn ang="0">
                  <a:pos x="732767" y="74324"/>
                </a:cxn>
                <a:cxn ang="0">
                  <a:pos x="693708" y="156097"/>
                </a:cxn>
                <a:cxn ang="0">
                  <a:pos x="689596" y="167975"/>
                </a:cxn>
                <a:cxn ang="0">
                  <a:pos x="685942" y="179853"/>
                </a:cxn>
                <a:cxn ang="0">
                  <a:pos x="640259" y="248378"/>
                </a:cxn>
                <a:cxn ang="0">
                  <a:pos x="592519" y="205663"/>
                </a:cxn>
                <a:cxn ang="0">
                  <a:pos x="571961" y="178939"/>
                </a:cxn>
                <a:cxn ang="0">
                  <a:pos x="533816" y="162036"/>
                </a:cxn>
                <a:cxn ang="0">
                  <a:pos x="461408" y="284468"/>
                </a:cxn>
                <a:cxn ang="0">
                  <a:pos x="460037" y="288351"/>
                </a:cxn>
                <a:cxn ang="0">
                  <a:pos x="460037" y="291320"/>
                </a:cxn>
                <a:cxn ang="0">
                  <a:pos x="433997" y="366241"/>
                </a:cxn>
                <a:cxn ang="0">
                  <a:pos x="393568" y="411925"/>
                </a:cxn>
                <a:cxn ang="0">
                  <a:pos x="328241" y="368297"/>
                </a:cxn>
                <a:cxn ang="0">
                  <a:pos x="307226" y="345455"/>
                </a:cxn>
                <a:cxn ang="0">
                  <a:pos x="220885" y="334947"/>
                </a:cxn>
                <a:cxn ang="0">
                  <a:pos x="170861" y="394336"/>
                </a:cxn>
                <a:cxn ang="0">
                  <a:pos x="84748" y="466745"/>
                </a:cxn>
              </a:cxnLst>
              <a:rect l="l" t="t" r="r" b="b"/>
              <a:pathLst>
                <a:path w="954109" h="466964">
                  <a:moveTo>
                    <a:pt x="84748" y="466745"/>
                  </a:moveTo>
                  <a:cubicBezTo>
                    <a:pt x="79380" y="466653"/>
                    <a:pt x="74013" y="466059"/>
                    <a:pt x="68759" y="464917"/>
                  </a:cubicBezTo>
                  <a:cubicBezTo>
                    <a:pt x="42126" y="454981"/>
                    <a:pt x="18507" y="438284"/>
                    <a:pt x="234" y="416493"/>
                  </a:cubicBezTo>
                  <a:cubicBezTo>
                    <a:pt x="-908" y="414985"/>
                    <a:pt x="-588" y="412838"/>
                    <a:pt x="919" y="411696"/>
                  </a:cubicBezTo>
                  <a:cubicBezTo>
                    <a:pt x="2130" y="410782"/>
                    <a:pt x="3820" y="410782"/>
                    <a:pt x="5030" y="411696"/>
                  </a:cubicBezTo>
                  <a:cubicBezTo>
                    <a:pt x="22664" y="432139"/>
                    <a:pt x="45118" y="447832"/>
                    <a:pt x="70358" y="457379"/>
                  </a:cubicBezTo>
                  <a:cubicBezTo>
                    <a:pt x="116041" y="467430"/>
                    <a:pt x="138883" y="429284"/>
                    <a:pt x="165607" y="388854"/>
                  </a:cubicBezTo>
                  <a:cubicBezTo>
                    <a:pt x="178376" y="364756"/>
                    <a:pt x="196216" y="343696"/>
                    <a:pt x="217915" y="327181"/>
                  </a:cubicBezTo>
                  <a:cubicBezTo>
                    <a:pt x="248249" y="309456"/>
                    <a:pt x="286692" y="314025"/>
                    <a:pt x="312023" y="338374"/>
                  </a:cubicBezTo>
                  <a:cubicBezTo>
                    <a:pt x="320360" y="345227"/>
                    <a:pt x="328012" y="352878"/>
                    <a:pt x="334864" y="361216"/>
                  </a:cubicBezTo>
                  <a:cubicBezTo>
                    <a:pt x="352681" y="381773"/>
                    <a:pt x="373467" y="404843"/>
                    <a:pt x="394024" y="402331"/>
                  </a:cubicBezTo>
                  <a:cubicBezTo>
                    <a:pt x="414582" y="399818"/>
                    <a:pt x="423490" y="374920"/>
                    <a:pt x="429429" y="361673"/>
                  </a:cubicBezTo>
                  <a:cubicBezTo>
                    <a:pt x="439708" y="338100"/>
                    <a:pt x="448022" y="313728"/>
                    <a:pt x="454327" y="288807"/>
                  </a:cubicBezTo>
                  <a:cubicBezTo>
                    <a:pt x="454235" y="287894"/>
                    <a:pt x="454235" y="286980"/>
                    <a:pt x="454327" y="286067"/>
                  </a:cubicBezTo>
                  <a:lnTo>
                    <a:pt x="455697" y="281955"/>
                  </a:lnTo>
                  <a:cubicBezTo>
                    <a:pt x="474199" y="218683"/>
                    <a:pt x="491788" y="158609"/>
                    <a:pt x="533816" y="154727"/>
                  </a:cubicBezTo>
                  <a:cubicBezTo>
                    <a:pt x="550490" y="153813"/>
                    <a:pt x="566616" y="160734"/>
                    <a:pt x="577444" y="173457"/>
                  </a:cubicBezTo>
                  <a:cubicBezTo>
                    <a:pt x="585964" y="181680"/>
                    <a:pt x="593250" y="191068"/>
                    <a:pt x="599143" y="201324"/>
                  </a:cubicBezTo>
                  <a:cubicBezTo>
                    <a:pt x="611249" y="220054"/>
                    <a:pt x="624954" y="241068"/>
                    <a:pt x="640715" y="241068"/>
                  </a:cubicBezTo>
                  <a:cubicBezTo>
                    <a:pt x="661273" y="238555"/>
                    <a:pt x="672465" y="199953"/>
                    <a:pt x="679318" y="176883"/>
                  </a:cubicBezTo>
                  <a:cubicBezTo>
                    <a:pt x="680688" y="172315"/>
                    <a:pt x="681830" y="168203"/>
                    <a:pt x="682972" y="165005"/>
                  </a:cubicBezTo>
                  <a:cubicBezTo>
                    <a:pt x="684114" y="161808"/>
                    <a:pt x="685485" y="157011"/>
                    <a:pt x="686855" y="152899"/>
                  </a:cubicBezTo>
                  <a:cubicBezTo>
                    <a:pt x="694713" y="122474"/>
                    <a:pt x="708532" y="93899"/>
                    <a:pt x="727513" y="68842"/>
                  </a:cubicBezTo>
                  <a:lnTo>
                    <a:pt x="728656" y="67471"/>
                  </a:lnTo>
                  <a:cubicBezTo>
                    <a:pt x="744576" y="47576"/>
                    <a:pt x="770570" y="38691"/>
                    <a:pt x="795353" y="44630"/>
                  </a:cubicBezTo>
                  <a:cubicBezTo>
                    <a:pt x="803188" y="46640"/>
                    <a:pt x="810817" y="49313"/>
                    <a:pt x="818195" y="52624"/>
                  </a:cubicBezTo>
                  <a:cubicBezTo>
                    <a:pt x="829776" y="59249"/>
                    <a:pt x="843024" y="62332"/>
                    <a:pt x="856341" y="61532"/>
                  </a:cubicBezTo>
                  <a:cubicBezTo>
                    <a:pt x="860749" y="61350"/>
                    <a:pt x="865112" y="60664"/>
                    <a:pt x="869361" y="59477"/>
                  </a:cubicBezTo>
                  <a:cubicBezTo>
                    <a:pt x="898735" y="51391"/>
                    <a:pt x="924340" y="33277"/>
                    <a:pt x="941769" y="8311"/>
                  </a:cubicBezTo>
                  <a:lnTo>
                    <a:pt x="947708" y="774"/>
                  </a:lnTo>
                  <a:cubicBezTo>
                    <a:pt x="949123" y="-551"/>
                    <a:pt x="951316" y="-551"/>
                    <a:pt x="952733" y="774"/>
                  </a:cubicBezTo>
                  <a:cubicBezTo>
                    <a:pt x="953966" y="2213"/>
                    <a:pt x="953966" y="4360"/>
                    <a:pt x="952733" y="5798"/>
                  </a:cubicBezTo>
                  <a:lnTo>
                    <a:pt x="946794" y="13108"/>
                  </a:lnTo>
                  <a:cubicBezTo>
                    <a:pt x="928429" y="39376"/>
                    <a:pt x="901430" y="58358"/>
                    <a:pt x="870503" y="66786"/>
                  </a:cubicBezTo>
                  <a:cubicBezTo>
                    <a:pt x="865957" y="68042"/>
                    <a:pt x="861275" y="68819"/>
                    <a:pt x="856569" y="69070"/>
                  </a:cubicBezTo>
                  <a:cubicBezTo>
                    <a:pt x="842088" y="70030"/>
                    <a:pt x="827651" y="66786"/>
                    <a:pt x="814997" y="59705"/>
                  </a:cubicBezTo>
                  <a:cubicBezTo>
                    <a:pt x="808236" y="56485"/>
                    <a:pt x="801201" y="53880"/>
                    <a:pt x="793983" y="51939"/>
                  </a:cubicBezTo>
                  <a:cubicBezTo>
                    <a:pt x="771575" y="46708"/>
                    <a:pt x="748163" y="54909"/>
                    <a:pt x="733909" y="72953"/>
                  </a:cubicBezTo>
                  <a:lnTo>
                    <a:pt x="732767" y="74324"/>
                  </a:lnTo>
                  <a:cubicBezTo>
                    <a:pt x="714585" y="98787"/>
                    <a:pt x="701314" y="126563"/>
                    <a:pt x="693708" y="156097"/>
                  </a:cubicBezTo>
                  <a:lnTo>
                    <a:pt x="689596" y="167975"/>
                  </a:lnTo>
                  <a:cubicBezTo>
                    <a:pt x="688454" y="171173"/>
                    <a:pt x="687312" y="175284"/>
                    <a:pt x="685942" y="179853"/>
                  </a:cubicBezTo>
                  <a:cubicBezTo>
                    <a:pt x="678404" y="206121"/>
                    <a:pt x="666754" y="245865"/>
                    <a:pt x="640259" y="248378"/>
                  </a:cubicBezTo>
                  <a:cubicBezTo>
                    <a:pt x="620386" y="248378"/>
                    <a:pt x="605539" y="225536"/>
                    <a:pt x="592519" y="205663"/>
                  </a:cubicBezTo>
                  <a:cubicBezTo>
                    <a:pt x="586877" y="195888"/>
                    <a:pt x="579956" y="186911"/>
                    <a:pt x="571961" y="178939"/>
                  </a:cubicBezTo>
                  <a:cubicBezTo>
                    <a:pt x="562528" y="167724"/>
                    <a:pt x="548458" y="161488"/>
                    <a:pt x="533816" y="162036"/>
                  </a:cubicBezTo>
                  <a:cubicBezTo>
                    <a:pt x="496127" y="165462"/>
                    <a:pt x="479224" y="223252"/>
                    <a:pt x="461408" y="284468"/>
                  </a:cubicBezTo>
                  <a:lnTo>
                    <a:pt x="460037" y="288351"/>
                  </a:lnTo>
                  <a:cubicBezTo>
                    <a:pt x="460037" y="288351"/>
                    <a:pt x="460037" y="290178"/>
                    <a:pt x="460037" y="291320"/>
                  </a:cubicBezTo>
                  <a:cubicBezTo>
                    <a:pt x="453504" y="316994"/>
                    <a:pt x="444802" y="342051"/>
                    <a:pt x="433997" y="366241"/>
                  </a:cubicBezTo>
                  <a:cubicBezTo>
                    <a:pt x="427602" y="380631"/>
                    <a:pt x="415268" y="407356"/>
                    <a:pt x="393568" y="411925"/>
                  </a:cubicBezTo>
                  <a:cubicBezTo>
                    <a:pt x="371869" y="416493"/>
                    <a:pt x="347884" y="390225"/>
                    <a:pt x="328241" y="368297"/>
                  </a:cubicBezTo>
                  <a:cubicBezTo>
                    <a:pt x="321822" y="360165"/>
                    <a:pt x="314810" y="352513"/>
                    <a:pt x="307226" y="345455"/>
                  </a:cubicBezTo>
                  <a:cubicBezTo>
                    <a:pt x="283996" y="323138"/>
                    <a:pt x="248797" y="318844"/>
                    <a:pt x="220885" y="334947"/>
                  </a:cubicBezTo>
                  <a:cubicBezTo>
                    <a:pt x="200122" y="350891"/>
                    <a:pt x="183036" y="371152"/>
                    <a:pt x="170861" y="394336"/>
                  </a:cubicBezTo>
                  <a:cubicBezTo>
                    <a:pt x="148248" y="429512"/>
                    <a:pt x="124493" y="466745"/>
                    <a:pt x="84748" y="466745"/>
                  </a:cubicBezTo>
                  <a:close/>
                </a:path>
              </a:pathLst>
            </a:custGeom>
            <a:solidFill>
              <a:srgbClr val="5A43D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71" name="isḷîḍé"/>
            <p:cNvSpPr/>
            <p:nvPr/>
          </p:nvSpPr>
          <p:spPr>
            <a:xfrm>
              <a:off x="6643676" y="2714413"/>
              <a:ext cx="68525" cy="282323"/>
            </a:xfrm>
            <a:custGeom>
              <a:cxnLst>
                <a:cxn ang="0">
                  <a:pos x="-453" y="39753"/>
                </a:cxn>
                <a:cxn ang="0">
                  <a:pos x="-453" y="282104"/>
                </a:cxn>
                <a:cxn ang="0">
                  <a:pos x="68073" y="241674"/>
                </a:cxn>
                <a:cxn ang="0">
                  <a:pos x="68073" y="-220"/>
                </a:cxn>
              </a:cxnLst>
              <a:rect l="l" t="t" r="r" b="b"/>
              <a:pathLst>
                <a:path w="68525" h="282323">
                  <a:moveTo>
                    <a:pt x="-453" y="39753"/>
                  </a:moveTo>
                  <a:lnTo>
                    <a:pt x="-453" y="282104"/>
                  </a:lnTo>
                  <a:lnTo>
                    <a:pt x="68073" y="241674"/>
                  </a:lnTo>
                  <a:lnTo>
                    <a:pt x="68073" y="-220"/>
                  </a:lnTo>
                  <a:close/>
                </a:path>
              </a:pathLst>
            </a:custGeom>
            <a:solidFill>
              <a:srgbClr val="33E7D2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72" name="ïṥḷiḑè"/>
            <p:cNvSpPr/>
            <p:nvPr/>
          </p:nvSpPr>
          <p:spPr>
            <a:xfrm>
              <a:off x="6419370" y="2977550"/>
              <a:ext cx="68525" cy="148927"/>
            </a:xfrm>
            <a:custGeom>
              <a:cxnLst>
                <a:cxn ang="0">
                  <a:pos x="-453" y="39753"/>
                </a:cxn>
                <a:cxn ang="0">
                  <a:pos x="-453" y="148708"/>
                </a:cxn>
                <a:cxn ang="0">
                  <a:pos x="68073" y="108507"/>
                </a:cxn>
                <a:cxn ang="0">
                  <a:pos x="68073" y="-220"/>
                </a:cxn>
              </a:cxnLst>
              <a:rect l="l" t="t" r="r" b="b"/>
              <a:pathLst>
                <a:path w="68525" h="148927">
                  <a:moveTo>
                    <a:pt x="-453" y="39753"/>
                  </a:moveTo>
                  <a:lnTo>
                    <a:pt x="-453" y="148708"/>
                  </a:lnTo>
                  <a:lnTo>
                    <a:pt x="68073" y="108507"/>
                  </a:lnTo>
                  <a:lnTo>
                    <a:pt x="68073" y="-220"/>
                  </a:lnTo>
                  <a:close/>
                </a:path>
              </a:pathLst>
            </a:custGeom>
            <a:solidFill>
              <a:srgbClr val="33E7D2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73" name="íṧľîḑé"/>
            <p:cNvSpPr/>
            <p:nvPr/>
          </p:nvSpPr>
          <p:spPr>
            <a:xfrm>
              <a:off x="6302877" y="2834561"/>
              <a:ext cx="68525" cy="359756"/>
            </a:xfrm>
            <a:custGeom>
              <a:cxnLst>
                <a:cxn ang="0">
                  <a:pos x="-453" y="39753"/>
                </a:cxn>
                <a:cxn ang="0">
                  <a:pos x="-453" y="359537"/>
                </a:cxn>
                <a:cxn ang="0">
                  <a:pos x="68073" y="319564"/>
                </a:cxn>
                <a:cxn ang="0">
                  <a:pos x="68073" y="-220"/>
                </a:cxn>
              </a:cxnLst>
              <a:rect l="l" t="t" r="r" b="b"/>
              <a:pathLst>
                <a:path w="68525" h="359756">
                  <a:moveTo>
                    <a:pt x="-453" y="39753"/>
                  </a:moveTo>
                  <a:lnTo>
                    <a:pt x="-453" y="359537"/>
                  </a:lnTo>
                  <a:lnTo>
                    <a:pt x="68073" y="319564"/>
                  </a:lnTo>
                  <a:lnTo>
                    <a:pt x="68073" y="-220"/>
                  </a:lnTo>
                  <a:close/>
                </a:path>
              </a:pathLst>
            </a:custGeom>
            <a:solidFill>
              <a:srgbClr val="5A43D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74" name="îs1ïḓe"/>
            <p:cNvSpPr/>
            <p:nvPr/>
          </p:nvSpPr>
          <p:spPr>
            <a:xfrm>
              <a:off x="6186613" y="3011127"/>
              <a:ext cx="68525" cy="249888"/>
            </a:xfrm>
            <a:custGeom>
              <a:cxnLst>
                <a:cxn ang="0">
                  <a:pos x="-453" y="39753"/>
                </a:cxn>
                <a:cxn ang="0">
                  <a:pos x="-453" y="249668"/>
                </a:cxn>
                <a:cxn ang="0">
                  <a:pos x="68073" y="209467"/>
                </a:cxn>
                <a:cxn ang="0">
                  <a:pos x="68073" y="-220"/>
                </a:cxn>
              </a:cxnLst>
              <a:rect l="l" t="t" r="r" b="b"/>
              <a:pathLst>
                <a:path w="68525" h="249888">
                  <a:moveTo>
                    <a:pt x="-453" y="39753"/>
                  </a:moveTo>
                  <a:lnTo>
                    <a:pt x="-453" y="249668"/>
                  </a:lnTo>
                  <a:lnTo>
                    <a:pt x="68073" y="209467"/>
                  </a:lnTo>
                  <a:lnTo>
                    <a:pt x="68073" y="-220"/>
                  </a:lnTo>
                  <a:close/>
                </a:path>
              </a:pathLst>
            </a:custGeom>
            <a:solidFill>
              <a:srgbClr val="33E7D2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75" name="ísľiḑê"/>
            <p:cNvSpPr/>
            <p:nvPr/>
          </p:nvSpPr>
          <p:spPr>
            <a:xfrm>
              <a:off x="6069207" y="2859001"/>
              <a:ext cx="69666" cy="469625"/>
            </a:xfrm>
            <a:custGeom>
              <a:cxnLst>
                <a:cxn ang="0">
                  <a:pos x="-453" y="39753"/>
                </a:cxn>
                <a:cxn ang="0">
                  <a:pos x="-453" y="469405"/>
                </a:cxn>
                <a:cxn ang="0">
                  <a:pos x="69214" y="429204"/>
                </a:cxn>
                <a:cxn ang="0">
                  <a:pos x="69214" y="-220"/>
                </a:cxn>
              </a:cxnLst>
              <a:rect l="l" t="t" r="r" b="b"/>
              <a:pathLst>
                <a:path w="69666" h="469625">
                  <a:moveTo>
                    <a:pt x="-453" y="39753"/>
                  </a:moveTo>
                  <a:lnTo>
                    <a:pt x="-453" y="469405"/>
                  </a:lnTo>
                  <a:cubicBezTo>
                    <a:pt x="11654" y="462096"/>
                    <a:pt x="36322" y="447934"/>
                    <a:pt x="69214" y="429204"/>
                  </a:cubicBezTo>
                  <a:lnTo>
                    <a:pt x="69214" y="-220"/>
                  </a:lnTo>
                  <a:close/>
                </a:path>
              </a:pathLst>
            </a:custGeom>
            <a:solidFill>
              <a:srgbClr val="5A43D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76" name="îṥľíḋê"/>
            <p:cNvSpPr/>
            <p:nvPr/>
          </p:nvSpPr>
          <p:spPr>
            <a:xfrm>
              <a:off x="6535634" y="2457444"/>
              <a:ext cx="69666" cy="601878"/>
            </a:xfrm>
            <a:custGeom>
              <a:cxnLst>
                <a:cxn ang="0">
                  <a:pos x="-453" y="39982"/>
                </a:cxn>
                <a:cxn ang="0">
                  <a:pos x="-453" y="601659"/>
                </a:cxn>
                <a:cxn ang="0">
                  <a:pos x="69214" y="561458"/>
                </a:cxn>
                <a:cxn ang="0">
                  <a:pos x="69214" y="-220"/>
                </a:cxn>
              </a:cxnLst>
              <a:rect l="l" t="t" r="r" b="b"/>
              <a:pathLst>
                <a:path w="69666" h="601878">
                  <a:moveTo>
                    <a:pt x="-453" y="39982"/>
                  </a:moveTo>
                  <a:lnTo>
                    <a:pt x="-453" y="601659"/>
                  </a:lnTo>
                  <a:cubicBezTo>
                    <a:pt x="24445" y="587269"/>
                    <a:pt x="47744" y="573564"/>
                    <a:pt x="69214" y="561458"/>
                  </a:cubicBezTo>
                  <a:lnTo>
                    <a:pt x="69214" y="-220"/>
                  </a:lnTo>
                  <a:close/>
                </a:path>
              </a:pathLst>
            </a:custGeom>
            <a:solidFill>
              <a:srgbClr val="5A43D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77" name="ïsḷîdé"/>
            <p:cNvSpPr/>
            <p:nvPr/>
          </p:nvSpPr>
          <p:spPr>
            <a:xfrm>
              <a:off x="5401490" y="5208727"/>
              <a:ext cx="83197" cy="141618"/>
            </a:xfrm>
            <a:custGeom>
              <a:cxnLst>
                <a:cxn ang="0">
                  <a:pos x="34321" y="141399"/>
                </a:cxn>
                <a:cxn ang="0">
                  <a:pos x="-170" y="71503"/>
                </a:cxn>
                <a:cxn ang="0">
                  <a:pos x="64700" y="-220"/>
                </a:cxn>
                <a:cxn ang="0">
                  <a:pos x="82745" y="41809"/>
                </a:cxn>
                <a:cxn ang="0">
                  <a:pos x="45284" y="76985"/>
                </a:cxn>
                <a:cxn ang="0">
                  <a:pos x="61959" y="104852"/>
                </a:cxn>
              </a:cxnLst>
              <a:rect l="l" t="t" r="r" b="b"/>
              <a:pathLst>
                <a:path w="83197" h="141618">
                  <a:moveTo>
                    <a:pt x="34321" y="141399"/>
                  </a:moveTo>
                  <a:cubicBezTo>
                    <a:pt x="10703" y="126346"/>
                    <a:pt x="-2591" y="99416"/>
                    <a:pt x="-170" y="71503"/>
                  </a:cubicBezTo>
                  <a:cubicBezTo>
                    <a:pt x="6888" y="37629"/>
                    <a:pt x="31694" y="10196"/>
                    <a:pt x="64700" y="-220"/>
                  </a:cubicBezTo>
                  <a:lnTo>
                    <a:pt x="82745" y="41809"/>
                  </a:lnTo>
                  <a:cubicBezTo>
                    <a:pt x="59903" y="51174"/>
                    <a:pt x="46883" y="64650"/>
                    <a:pt x="45284" y="76985"/>
                  </a:cubicBezTo>
                  <a:cubicBezTo>
                    <a:pt x="43686" y="89320"/>
                    <a:pt x="55107" y="99827"/>
                    <a:pt x="61959" y="104852"/>
                  </a:cubicBezTo>
                  <a:close/>
                </a:path>
              </a:pathLst>
            </a:custGeom>
            <a:solidFill>
              <a:srgbClr val="3C2DA1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78" name="îṩḷîḍè"/>
            <p:cNvSpPr/>
            <p:nvPr/>
          </p:nvSpPr>
          <p:spPr>
            <a:xfrm>
              <a:off x="5436263" y="5313799"/>
              <a:ext cx="203748" cy="70655"/>
            </a:xfrm>
            <a:custGeom>
              <a:cxnLst>
                <a:cxn ang="0">
                  <a:pos x="116725" y="70361"/>
                </a:cxn>
                <a:cxn ang="0">
                  <a:pos x="-453" y="36327"/>
                </a:cxn>
                <a:cxn ang="0">
                  <a:pos x="27186" y="-220"/>
                </a:cxn>
                <a:cxn ang="0">
                  <a:pos x="185479" y="11430"/>
                </a:cxn>
                <a:cxn ang="0">
                  <a:pos x="203296" y="53686"/>
                </a:cxn>
                <a:cxn ang="0">
                  <a:pos x="116725" y="70361"/>
                </a:cxn>
              </a:cxnLst>
              <a:rect l="l" t="t" r="r" b="b"/>
              <a:pathLst>
                <a:path w="203748" h="70655">
                  <a:moveTo>
                    <a:pt x="116725" y="70361"/>
                  </a:moveTo>
                  <a:cubicBezTo>
                    <a:pt x="75084" y="71503"/>
                    <a:pt x="34107" y="59602"/>
                    <a:pt x="-453" y="36327"/>
                  </a:cubicBezTo>
                  <a:lnTo>
                    <a:pt x="27186" y="-220"/>
                  </a:lnTo>
                  <a:cubicBezTo>
                    <a:pt x="63505" y="27190"/>
                    <a:pt x="135912" y="32444"/>
                    <a:pt x="185479" y="11430"/>
                  </a:cubicBezTo>
                  <a:lnTo>
                    <a:pt x="203296" y="53686"/>
                  </a:lnTo>
                  <a:cubicBezTo>
                    <a:pt x="175839" y="64947"/>
                    <a:pt x="146396" y="70612"/>
                    <a:pt x="116725" y="70361"/>
                  </a:cubicBezTo>
                  <a:close/>
                </a:path>
              </a:pathLst>
            </a:custGeom>
            <a:solidFill>
              <a:srgbClr val="D0DBF8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79" name="í$lïḓé"/>
            <p:cNvSpPr/>
            <p:nvPr/>
          </p:nvSpPr>
          <p:spPr>
            <a:xfrm>
              <a:off x="5466642" y="5192092"/>
              <a:ext cx="238724" cy="175613"/>
            </a:xfrm>
            <a:custGeom>
              <a:cxnLst>
                <a:cxn ang="0">
                  <a:pos x="172917" y="175394"/>
                </a:cxn>
                <a:cxn ang="0">
                  <a:pos x="155099" y="133137"/>
                </a:cxn>
                <a:cxn ang="0">
                  <a:pos x="192560" y="98189"/>
                </a:cxn>
                <a:cxn ang="0">
                  <a:pos x="175886" y="70322"/>
                </a:cxn>
                <a:cxn ang="0">
                  <a:pos x="17593" y="58444"/>
                </a:cxn>
                <a:cxn ang="0">
                  <a:pos x="-453" y="16416"/>
                </a:cxn>
                <a:cxn ang="0">
                  <a:pos x="203295" y="33547"/>
                </a:cxn>
                <a:cxn ang="0">
                  <a:pos x="238015" y="103671"/>
                </a:cxn>
                <a:cxn ang="0">
                  <a:pos x="172917" y="175394"/>
                </a:cxn>
              </a:cxnLst>
              <a:rect l="l" t="t" r="r" b="b"/>
              <a:pathLst>
                <a:path w="238724" h="175613">
                  <a:moveTo>
                    <a:pt x="172917" y="175394"/>
                  </a:moveTo>
                  <a:lnTo>
                    <a:pt x="155099" y="133137"/>
                  </a:lnTo>
                  <a:cubicBezTo>
                    <a:pt x="177941" y="123772"/>
                    <a:pt x="190961" y="110295"/>
                    <a:pt x="192560" y="98189"/>
                  </a:cubicBezTo>
                  <a:cubicBezTo>
                    <a:pt x="191988" y="86699"/>
                    <a:pt x="185752" y="76261"/>
                    <a:pt x="175886" y="70322"/>
                  </a:cubicBezTo>
                  <a:cubicBezTo>
                    <a:pt x="139339" y="42912"/>
                    <a:pt x="66931" y="37430"/>
                    <a:pt x="17593" y="58444"/>
                  </a:cubicBezTo>
                  <a:lnTo>
                    <a:pt x="-453" y="16416"/>
                  </a:lnTo>
                  <a:cubicBezTo>
                    <a:pt x="64418" y="-11223"/>
                    <a:pt x="153958" y="-3685"/>
                    <a:pt x="203295" y="33547"/>
                  </a:cubicBezTo>
                  <a:cubicBezTo>
                    <a:pt x="226959" y="48691"/>
                    <a:pt x="240322" y="75667"/>
                    <a:pt x="238015" y="103671"/>
                  </a:cubicBezTo>
                  <a:cubicBezTo>
                    <a:pt x="230683" y="137499"/>
                    <a:pt x="205877" y="164841"/>
                    <a:pt x="172917" y="175394"/>
                  </a:cubicBezTo>
                  <a:close/>
                </a:path>
              </a:pathLst>
            </a:custGeom>
            <a:solidFill>
              <a:srgbClr val="33E7D2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80" name="ísľîḋè"/>
            <p:cNvSpPr/>
            <p:nvPr/>
          </p:nvSpPr>
          <p:spPr>
            <a:xfrm>
              <a:off x="4939244" y="3686242"/>
              <a:ext cx="497416" cy="291318"/>
            </a:xfrm>
            <a:custGeom>
              <a:cxnLst>
                <a:cxn ang="0">
                  <a:pos x="2957" y="291098"/>
                </a:cxn>
                <a:cxn ang="0">
                  <a:pos x="-13" y="289270"/>
                </a:cxn>
                <a:cxn ang="0">
                  <a:pos x="1130" y="284702"/>
                </a:cxn>
                <a:cxn ang="0">
                  <a:pos x="491769" y="323"/>
                </a:cxn>
                <a:cxn ang="0">
                  <a:pos x="496497" y="1351"/>
                </a:cxn>
                <a:cxn ang="0">
                  <a:pos x="496566" y="1465"/>
                </a:cxn>
                <a:cxn ang="0">
                  <a:pos x="495196" y="6262"/>
                </a:cxn>
                <a:cxn ang="0">
                  <a:pos x="4785" y="290642"/>
                </a:cxn>
              </a:cxnLst>
              <a:rect l="l" t="t" r="r" b="b"/>
              <a:pathLst>
                <a:path w="497416" h="291318">
                  <a:moveTo>
                    <a:pt x="2957" y="291098"/>
                  </a:moveTo>
                  <a:cubicBezTo>
                    <a:pt x="1724" y="291030"/>
                    <a:pt x="604" y="290345"/>
                    <a:pt x="-13" y="289270"/>
                  </a:cubicBezTo>
                  <a:cubicBezTo>
                    <a:pt x="-904" y="287694"/>
                    <a:pt x="-401" y="285685"/>
                    <a:pt x="1130" y="284702"/>
                  </a:cubicBezTo>
                  <a:lnTo>
                    <a:pt x="491769" y="323"/>
                  </a:lnTo>
                  <a:cubicBezTo>
                    <a:pt x="493368" y="-705"/>
                    <a:pt x="495493" y="-225"/>
                    <a:pt x="496497" y="1351"/>
                  </a:cubicBezTo>
                  <a:cubicBezTo>
                    <a:pt x="496520" y="1396"/>
                    <a:pt x="496543" y="1419"/>
                    <a:pt x="496566" y="1465"/>
                  </a:cubicBezTo>
                  <a:cubicBezTo>
                    <a:pt x="497434" y="3178"/>
                    <a:pt x="496840" y="5280"/>
                    <a:pt x="495196" y="6262"/>
                  </a:cubicBezTo>
                  <a:lnTo>
                    <a:pt x="4785" y="290642"/>
                  </a:lnTo>
                  <a:close/>
                </a:path>
              </a:pathLst>
            </a:custGeom>
            <a:solidFill>
              <a:srgbClr val="5A43D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81" name="išḻïḋe"/>
            <p:cNvSpPr/>
            <p:nvPr/>
          </p:nvSpPr>
          <p:spPr>
            <a:xfrm>
              <a:off x="4939224" y="2963156"/>
              <a:ext cx="497437" cy="291235"/>
            </a:xfrm>
            <a:custGeom>
              <a:cxnLst>
                <a:cxn ang="0">
                  <a:pos x="2977" y="291015"/>
                </a:cxn>
                <a:cxn ang="0">
                  <a:pos x="7" y="289416"/>
                </a:cxn>
                <a:cxn ang="0">
                  <a:pos x="1150" y="284620"/>
                </a:cxn>
                <a:cxn ang="0">
                  <a:pos x="491789" y="240"/>
                </a:cxn>
                <a:cxn ang="0">
                  <a:pos x="496587" y="1383"/>
                </a:cxn>
                <a:cxn ang="0">
                  <a:pos x="495216" y="6179"/>
                </a:cxn>
                <a:cxn ang="0">
                  <a:pos x="4805" y="291015"/>
                </a:cxn>
              </a:cxnLst>
              <a:rect l="l" t="t" r="r" b="b"/>
              <a:pathLst>
                <a:path w="497437" h="291235">
                  <a:moveTo>
                    <a:pt x="2977" y="291015"/>
                  </a:moveTo>
                  <a:cubicBezTo>
                    <a:pt x="1789" y="290969"/>
                    <a:pt x="693" y="290375"/>
                    <a:pt x="7" y="289416"/>
                  </a:cubicBezTo>
                  <a:cubicBezTo>
                    <a:pt x="-906" y="287772"/>
                    <a:pt x="-426" y="285693"/>
                    <a:pt x="1150" y="284620"/>
                  </a:cubicBezTo>
                  <a:lnTo>
                    <a:pt x="491789" y="240"/>
                  </a:lnTo>
                  <a:cubicBezTo>
                    <a:pt x="493434" y="-673"/>
                    <a:pt x="495513" y="-193"/>
                    <a:pt x="496587" y="1383"/>
                  </a:cubicBezTo>
                  <a:cubicBezTo>
                    <a:pt x="497454" y="3095"/>
                    <a:pt x="496861" y="5197"/>
                    <a:pt x="495216" y="6179"/>
                  </a:cubicBezTo>
                  <a:lnTo>
                    <a:pt x="4805" y="291015"/>
                  </a:lnTo>
                  <a:close/>
                </a:path>
              </a:pathLst>
            </a:custGeom>
            <a:solidFill>
              <a:srgbClr val="5A43D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82" name="ïSļîďè"/>
            <p:cNvSpPr/>
            <p:nvPr/>
          </p:nvSpPr>
          <p:spPr>
            <a:xfrm>
              <a:off x="4939244" y="3534032"/>
              <a:ext cx="830748" cy="484642"/>
            </a:xfrm>
            <a:custGeom>
              <a:cxnLst>
                <a:cxn ang="0">
                  <a:pos x="2957" y="484422"/>
                </a:cxn>
                <a:cxn ang="0">
                  <a:pos x="-13" y="482595"/>
                </a:cxn>
                <a:cxn ang="0">
                  <a:pos x="1130" y="478027"/>
                </a:cxn>
                <a:cxn ang="0">
                  <a:pos x="825030" y="178"/>
                </a:cxn>
                <a:cxn ang="0">
                  <a:pos x="829827" y="1549"/>
                </a:cxn>
                <a:cxn ang="0">
                  <a:pos x="828776" y="5957"/>
                </a:cxn>
                <a:cxn ang="0">
                  <a:pos x="828456" y="6117"/>
                </a:cxn>
                <a:cxn ang="0">
                  <a:pos x="4785" y="483966"/>
                </a:cxn>
              </a:cxnLst>
              <a:rect l="l" t="t" r="r" b="b"/>
              <a:pathLst>
                <a:path w="830748" h="484642">
                  <a:moveTo>
                    <a:pt x="2957" y="484422"/>
                  </a:moveTo>
                  <a:cubicBezTo>
                    <a:pt x="1724" y="484354"/>
                    <a:pt x="604" y="483669"/>
                    <a:pt x="-13" y="482595"/>
                  </a:cubicBezTo>
                  <a:cubicBezTo>
                    <a:pt x="-904" y="481019"/>
                    <a:pt x="-401" y="479009"/>
                    <a:pt x="1130" y="478027"/>
                  </a:cubicBezTo>
                  <a:lnTo>
                    <a:pt x="825030" y="178"/>
                  </a:lnTo>
                  <a:cubicBezTo>
                    <a:pt x="826743" y="-690"/>
                    <a:pt x="828844" y="-96"/>
                    <a:pt x="829827" y="1549"/>
                  </a:cubicBezTo>
                  <a:cubicBezTo>
                    <a:pt x="830740" y="3056"/>
                    <a:pt x="830284" y="5020"/>
                    <a:pt x="828776" y="5957"/>
                  </a:cubicBezTo>
                  <a:cubicBezTo>
                    <a:pt x="828661" y="6003"/>
                    <a:pt x="828571" y="6072"/>
                    <a:pt x="828456" y="6117"/>
                  </a:cubicBezTo>
                  <a:lnTo>
                    <a:pt x="4785" y="483966"/>
                  </a:lnTo>
                  <a:close/>
                </a:path>
              </a:pathLst>
            </a:custGeom>
            <a:solidFill>
              <a:srgbClr val="5A43D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83" name="îs1íḍè"/>
            <p:cNvSpPr/>
            <p:nvPr/>
          </p:nvSpPr>
          <p:spPr>
            <a:xfrm>
              <a:off x="4140225" y="3761020"/>
              <a:ext cx="111924" cy="111696"/>
            </a:xfrm>
            <a:custGeom>
              <a:cxnLst>
                <a:cxn ang="0">
                  <a:pos x="55510" y="111476"/>
                </a:cxn>
                <a:cxn ang="0">
                  <a:pos x="-453" y="55743"/>
                </a:cxn>
                <a:cxn ang="0">
                  <a:pos x="55510" y="-220"/>
                </a:cxn>
                <a:cxn ang="0">
                  <a:pos x="111472" y="55743"/>
                </a:cxn>
                <a:cxn ang="0">
                  <a:pos x="9826" y="55743"/>
                </a:cxn>
                <a:cxn ang="0">
                  <a:pos x="55510" y="101426"/>
                </a:cxn>
                <a:cxn ang="0">
                  <a:pos x="101193" y="55743"/>
                </a:cxn>
                <a:cxn ang="0">
                  <a:pos x="55510" y="10059"/>
                </a:cxn>
              </a:cxnLst>
              <a:rect l="l" t="t" r="r" b="b"/>
              <a:pathLst>
                <a:path w="111924" h="111696">
                  <a:moveTo>
                    <a:pt x="55510" y="111476"/>
                  </a:moveTo>
                  <a:lnTo>
                    <a:pt x="-453" y="55743"/>
                  </a:lnTo>
                  <a:lnTo>
                    <a:pt x="55510" y="-220"/>
                  </a:lnTo>
                  <a:lnTo>
                    <a:pt x="111472" y="55743"/>
                  </a:lnTo>
                  <a:close/>
                  <a:moveTo>
                    <a:pt x="9826" y="55743"/>
                  </a:moveTo>
                  <a:lnTo>
                    <a:pt x="55510" y="101426"/>
                  </a:lnTo>
                  <a:lnTo>
                    <a:pt x="101193" y="55743"/>
                  </a:lnTo>
                  <a:lnTo>
                    <a:pt x="55510" y="10059"/>
                  </a:lnTo>
                  <a:close/>
                </a:path>
              </a:pathLst>
            </a:custGeom>
            <a:solidFill>
              <a:srgbClr val="A2B7E8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84" name="íṧḷiḑè"/>
            <p:cNvSpPr/>
            <p:nvPr/>
          </p:nvSpPr>
          <p:spPr>
            <a:xfrm>
              <a:off x="7479453" y="1938938"/>
              <a:ext cx="111696" cy="111695"/>
            </a:xfrm>
            <a:custGeom>
              <a:cxnLst>
                <a:cxn ang="0">
                  <a:pos x="55510" y="111476"/>
                </a:cxn>
                <a:cxn ang="0">
                  <a:pos x="-453" y="55742"/>
                </a:cxn>
                <a:cxn ang="0">
                  <a:pos x="55510" y="-220"/>
                </a:cxn>
                <a:cxn ang="0">
                  <a:pos x="111244" y="55742"/>
                </a:cxn>
                <a:cxn ang="0">
                  <a:pos x="9826" y="55742"/>
                </a:cxn>
                <a:cxn ang="0">
                  <a:pos x="55510" y="101426"/>
                </a:cxn>
                <a:cxn ang="0">
                  <a:pos x="101193" y="55742"/>
                </a:cxn>
                <a:cxn ang="0">
                  <a:pos x="55510" y="10059"/>
                </a:cxn>
              </a:cxnLst>
              <a:rect l="l" t="t" r="r" b="b"/>
              <a:pathLst>
                <a:path w="111696" h="111695">
                  <a:moveTo>
                    <a:pt x="55510" y="111476"/>
                  </a:moveTo>
                  <a:lnTo>
                    <a:pt x="-453" y="55742"/>
                  </a:lnTo>
                  <a:lnTo>
                    <a:pt x="55510" y="-220"/>
                  </a:lnTo>
                  <a:lnTo>
                    <a:pt x="111244" y="55742"/>
                  </a:lnTo>
                  <a:close/>
                  <a:moveTo>
                    <a:pt x="9826" y="55742"/>
                  </a:moveTo>
                  <a:lnTo>
                    <a:pt x="55510" y="101426"/>
                  </a:lnTo>
                  <a:lnTo>
                    <a:pt x="101193" y="55742"/>
                  </a:lnTo>
                  <a:lnTo>
                    <a:pt x="55510" y="10059"/>
                  </a:lnTo>
                  <a:close/>
                </a:path>
              </a:pathLst>
            </a:custGeom>
            <a:solidFill>
              <a:srgbClr val="A2B7E8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85" name="îşḷîďe"/>
            <p:cNvSpPr/>
            <p:nvPr/>
          </p:nvSpPr>
          <p:spPr>
            <a:xfrm rot="-879001">
              <a:off x="5417308" y="1881744"/>
              <a:ext cx="81773" cy="81773"/>
            </a:xfrm>
            <a:custGeom>
              <a:cxnLst>
                <a:cxn ang="0">
                  <a:pos x="81320" y="40667"/>
                </a:cxn>
                <a:cxn ang="0">
                  <a:pos x="40434" y="81553"/>
                </a:cxn>
                <a:cxn ang="0">
                  <a:pos x="-453" y="40667"/>
                </a:cxn>
                <a:cxn ang="0">
                  <a:pos x="40434" y="-220"/>
                </a:cxn>
                <a:cxn ang="0">
                  <a:pos x="81320" y="40667"/>
                </a:cxn>
              </a:cxnLst>
              <a:rect l="l" t="t" r="r" b="b"/>
              <a:pathLst>
                <a:path w="81773" h="81773">
                  <a:moveTo>
                    <a:pt x="81320" y="40667"/>
                  </a:moveTo>
                  <a:cubicBezTo>
                    <a:pt x="81320" y="63248"/>
                    <a:pt x="63015" y="81553"/>
                    <a:pt x="40434" y="81553"/>
                  </a:cubicBezTo>
                  <a:cubicBezTo>
                    <a:pt x="17853" y="81553"/>
                    <a:pt x="-453" y="63248"/>
                    <a:pt x="-453" y="40667"/>
                  </a:cubicBezTo>
                  <a:cubicBezTo>
                    <a:pt x="-453" y="18086"/>
                    <a:pt x="17853" y="-220"/>
                    <a:pt x="40434" y="-220"/>
                  </a:cubicBezTo>
                  <a:cubicBezTo>
                    <a:pt x="63015" y="-220"/>
                    <a:pt x="81320" y="18086"/>
                    <a:pt x="81320" y="40667"/>
                  </a:cubicBezTo>
                  <a:close/>
                </a:path>
              </a:pathLst>
            </a:custGeom>
            <a:solidFill>
              <a:srgbClr val="33E7D2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86" name="îsḻíḍe"/>
            <p:cNvSpPr/>
            <p:nvPr/>
          </p:nvSpPr>
          <p:spPr>
            <a:xfrm>
              <a:off x="5062839" y="4546978"/>
              <a:ext cx="81766" cy="81783"/>
            </a:xfrm>
            <a:custGeom>
              <a:cxnLst>
                <a:cxn ang="0">
                  <a:pos x="81283" y="39093"/>
                </a:cxn>
                <a:cxn ang="0">
                  <a:pos x="41995" y="81533"/>
                </a:cxn>
                <a:cxn ang="0">
                  <a:pos x="-422" y="42245"/>
                </a:cxn>
                <a:cxn ang="0">
                  <a:pos x="38843" y="-195"/>
                </a:cxn>
                <a:cxn ang="0">
                  <a:pos x="39026" y="-195"/>
                </a:cxn>
                <a:cxn ang="0">
                  <a:pos x="81283" y="39093"/>
                </a:cxn>
              </a:cxnLst>
              <a:rect l="l" t="t" r="r" b="b"/>
              <a:pathLst>
                <a:path w="81766" h="81783">
                  <a:moveTo>
                    <a:pt x="81283" y="39093"/>
                  </a:moveTo>
                  <a:cubicBezTo>
                    <a:pt x="82151" y="61660"/>
                    <a:pt x="64563" y="80665"/>
                    <a:pt x="41995" y="81533"/>
                  </a:cubicBezTo>
                  <a:cubicBezTo>
                    <a:pt x="19428" y="82400"/>
                    <a:pt x="446" y="64813"/>
                    <a:pt x="-422" y="42245"/>
                  </a:cubicBezTo>
                  <a:cubicBezTo>
                    <a:pt x="-1290" y="19677"/>
                    <a:pt x="16276" y="673"/>
                    <a:pt x="38843" y="-195"/>
                  </a:cubicBezTo>
                  <a:cubicBezTo>
                    <a:pt x="38912" y="-195"/>
                    <a:pt x="38957" y="-195"/>
                    <a:pt x="39026" y="-195"/>
                  </a:cubicBezTo>
                  <a:cubicBezTo>
                    <a:pt x="61525" y="-972"/>
                    <a:pt x="80415" y="16594"/>
                    <a:pt x="81283" y="39093"/>
                  </a:cubicBezTo>
                  <a:close/>
                </a:path>
              </a:pathLst>
            </a:custGeom>
            <a:solidFill>
              <a:srgbClr val="FF70E9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87" name="îṣ1îḑè"/>
            <p:cNvSpPr/>
            <p:nvPr/>
          </p:nvSpPr>
          <p:spPr>
            <a:xfrm>
              <a:off x="6161487" y="2966358"/>
              <a:ext cx="6853" cy="307449"/>
            </a:xfrm>
            <a:custGeom>
              <a:cxnLst>
                <a:cxn ang="0">
                  <a:pos x="2974" y="307229"/>
                </a:cxn>
                <a:cxn ang="0">
                  <a:pos x="-453" y="303803"/>
                </a:cxn>
                <a:cxn ang="0">
                  <a:pos x="-453" y="3206"/>
                </a:cxn>
                <a:cxn ang="0">
                  <a:pos x="2974" y="-220"/>
                </a:cxn>
                <a:cxn ang="0">
                  <a:pos x="6401" y="3206"/>
                </a:cxn>
                <a:cxn ang="0">
                  <a:pos x="6401" y="303803"/>
                </a:cxn>
                <a:cxn ang="0">
                  <a:pos x="2974" y="307229"/>
                </a:cxn>
              </a:cxnLst>
              <a:rect l="l" t="t" r="r" b="b"/>
              <a:pathLst>
                <a:path w="6853" h="307449">
                  <a:moveTo>
                    <a:pt x="2974" y="307229"/>
                  </a:moveTo>
                  <a:cubicBezTo>
                    <a:pt x="1078" y="307229"/>
                    <a:pt x="-453" y="305698"/>
                    <a:pt x="-453" y="303803"/>
                  </a:cubicBezTo>
                  <a:lnTo>
                    <a:pt x="-453" y="3206"/>
                  </a:lnTo>
                  <a:cubicBezTo>
                    <a:pt x="-453" y="1310"/>
                    <a:pt x="1078" y="-220"/>
                    <a:pt x="2974" y="-220"/>
                  </a:cubicBezTo>
                  <a:cubicBezTo>
                    <a:pt x="4870" y="-220"/>
                    <a:pt x="6401" y="1310"/>
                    <a:pt x="6401" y="3206"/>
                  </a:cubicBezTo>
                  <a:lnTo>
                    <a:pt x="6401" y="303803"/>
                  </a:lnTo>
                  <a:cubicBezTo>
                    <a:pt x="6401" y="305698"/>
                    <a:pt x="4870" y="307229"/>
                    <a:pt x="2974" y="307229"/>
                  </a:cubicBezTo>
                  <a:close/>
                </a:path>
              </a:pathLst>
            </a:custGeom>
            <a:solidFill>
              <a:srgbClr val="211155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88" name="ïşlîdé"/>
            <p:cNvSpPr/>
            <p:nvPr/>
          </p:nvSpPr>
          <p:spPr>
            <a:xfrm>
              <a:off x="6276838" y="3060693"/>
              <a:ext cx="6975" cy="152360"/>
            </a:xfrm>
            <a:custGeom>
              <a:cxnLst>
                <a:cxn ang="0">
                  <a:pos x="2973" y="152135"/>
                </a:cxn>
                <a:cxn ang="0">
                  <a:pos x="-453" y="148708"/>
                </a:cxn>
                <a:cxn ang="0">
                  <a:pos x="-453" y="3207"/>
                </a:cxn>
                <a:cxn ang="0">
                  <a:pos x="2973" y="-220"/>
                </a:cxn>
                <a:cxn ang="0">
                  <a:pos x="6400" y="3207"/>
                </a:cxn>
                <a:cxn ang="0">
                  <a:pos x="6400" y="147795"/>
                </a:cxn>
                <a:cxn ang="0">
                  <a:pos x="4024" y="152020"/>
                </a:cxn>
                <a:cxn ang="0">
                  <a:pos x="2973" y="152135"/>
                </a:cxn>
              </a:cxnLst>
              <a:rect l="l" t="t" r="r" b="b"/>
              <a:pathLst>
                <a:path w="6975" h="152360">
                  <a:moveTo>
                    <a:pt x="2973" y="152135"/>
                  </a:moveTo>
                  <a:cubicBezTo>
                    <a:pt x="1077" y="152135"/>
                    <a:pt x="-453" y="150604"/>
                    <a:pt x="-453" y="148708"/>
                  </a:cubicBezTo>
                  <a:lnTo>
                    <a:pt x="-453" y="3207"/>
                  </a:lnTo>
                  <a:cubicBezTo>
                    <a:pt x="-453" y="1311"/>
                    <a:pt x="1077" y="-220"/>
                    <a:pt x="2973" y="-220"/>
                  </a:cubicBezTo>
                  <a:cubicBezTo>
                    <a:pt x="4869" y="-220"/>
                    <a:pt x="6400" y="1311"/>
                    <a:pt x="6400" y="3207"/>
                  </a:cubicBezTo>
                  <a:lnTo>
                    <a:pt x="6400" y="147795"/>
                  </a:lnTo>
                  <a:cubicBezTo>
                    <a:pt x="6902" y="149622"/>
                    <a:pt x="5828" y="151518"/>
                    <a:pt x="4024" y="152020"/>
                  </a:cubicBezTo>
                  <a:cubicBezTo>
                    <a:pt x="3681" y="152112"/>
                    <a:pt x="3316" y="152158"/>
                    <a:pt x="2973" y="152135"/>
                  </a:cubicBezTo>
                  <a:close/>
                </a:path>
              </a:pathLst>
            </a:custGeom>
            <a:solidFill>
              <a:srgbClr val="211155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89" name="îşḷiḋè"/>
            <p:cNvSpPr/>
            <p:nvPr/>
          </p:nvSpPr>
          <p:spPr>
            <a:xfrm>
              <a:off x="6391960" y="2797329"/>
              <a:ext cx="6852" cy="348335"/>
            </a:xfrm>
            <a:custGeom>
              <a:cxnLst>
                <a:cxn ang="0">
                  <a:pos x="2974" y="348116"/>
                </a:cxn>
                <a:cxn ang="0">
                  <a:pos x="-453" y="344690"/>
                </a:cxn>
                <a:cxn ang="0">
                  <a:pos x="-453" y="3207"/>
                </a:cxn>
                <a:cxn ang="0">
                  <a:pos x="2974" y="-220"/>
                </a:cxn>
                <a:cxn ang="0">
                  <a:pos x="6400" y="3207"/>
                </a:cxn>
                <a:cxn ang="0">
                  <a:pos x="6400" y="344690"/>
                </a:cxn>
                <a:cxn ang="0">
                  <a:pos x="2974" y="348116"/>
                </a:cxn>
              </a:cxnLst>
              <a:rect l="l" t="t" r="r" b="b"/>
              <a:pathLst>
                <a:path w="6851" h="348335">
                  <a:moveTo>
                    <a:pt x="2974" y="348116"/>
                  </a:moveTo>
                  <a:cubicBezTo>
                    <a:pt x="1078" y="348116"/>
                    <a:pt x="-453" y="346586"/>
                    <a:pt x="-453" y="344690"/>
                  </a:cubicBezTo>
                  <a:lnTo>
                    <a:pt x="-453" y="3207"/>
                  </a:lnTo>
                  <a:cubicBezTo>
                    <a:pt x="-453" y="1311"/>
                    <a:pt x="1078" y="-220"/>
                    <a:pt x="2974" y="-220"/>
                  </a:cubicBezTo>
                  <a:cubicBezTo>
                    <a:pt x="4869" y="-220"/>
                    <a:pt x="6400" y="1311"/>
                    <a:pt x="6400" y="3207"/>
                  </a:cubicBezTo>
                  <a:lnTo>
                    <a:pt x="6400" y="344690"/>
                  </a:lnTo>
                  <a:cubicBezTo>
                    <a:pt x="6400" y="346586"/>
                    <a:pt x="4869" y="348116"/>
                    <a:pt x="2974" y="348116"/>
                  </a:cubicBezTo>
                  <a:close/>
                </a:path>
              </a:pathLst>
            </a:custGeom>
            <a:solidFill>
              <a:srgbClr val="211155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90" name="îsľîḍè"/>
            <p:cNvSpPr/>
            <p:nvPr/>
          </p:nvSpPr>
          <p:spPr>
            <a:xfrm>
              <a:off x="6507310" y="2887782"/>
              <a:ext cx="6852" cy="189585"/>
            </a:xfrm>
            <a:custGeom>
              <a:cxnLst>
                <a:cxn ang="0">
                  <a:pos x="2974" y="189366"/>
                </a:cxn>
                <a:cxn ang="0">
                  <a:pos x="-453" y="185940"/>
                </a:cxn>
                <a:cxn ang="0">
                  <a:pos x="-453" y="3206"/>
                </a:cxn>
                <a:cxn ang="0">
                  <a:pos x="2974" y="-220"/>
                </a:cxn>
                <a:cxn ang="0">
                  <a:pos x="6400" y="3206"/>
                </a:cxn>
                <a:cxn ang="0">
                  <a:pos x="6400" y="185940"/>
                </a:cxn>
                <a:cxn ang="0">
                  <a:pos x="2974" y="189366"/>
                </a:cxn>
              </a:cxnLst>
              <a:rect l="l" t="t" r="r" b="b"/>
              <a:pathLst>
                <a:path w="6851" h="189585">
                  <a:moveTo>
                    <a:pt x="2974" y="189366"/>
                  </a:moveTo>
                  <a:cubicBezTo>
                    <a:pt x="1078" y="189366"/>
                    <a:pt x="-453" y="187836"/>
                    <a:pt x="-453" y="185940"/>
                  </a:cubicBezTo>
                  <a:lnTo>
                    <a:pt x="-453" y="3206"/>
                  </a:lnTo>
                  <a:cubicBezTo>
                    <a:pt x="-453" y="1310"/>
                    <a:pt x="1078" y="-220"/>
                    <a:pt x="2974" y="-220"/>
                  </a:cubicBezTo>
                  <a:cubicBezTo>
                    <a:pt x="4870" y="-220"/>
                    <a:pt x="6400" y="1310"/>
                    <a:pt x="6400" y="3206"/>
                  </a:cubicBezTo>
                  <a:lnTo>
                    <a:pt x="6400" y="185940"/>
                  </a:lnTo>
                  <a:cubicBezTo>
                    <a:pt x="6400" y="187836"/>
                    <a:pt x="4870" y="189366"/>
                    <a:pt x="2974" y="189366"/>
                  </a:cubicBezTo>
                  <a:close/>
                </a:path>
              </a:pathLst>
            </a:custGeom>
            <a:solidFill>
              <a:srgbClr val="211155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91" name="ís1îdê"/>
            <p:cNvSpPr/>
            <p:nvPr/>
          </p:nvSpPr>
          <p:spPr>
            <a:xfrm>
              <a:off x="6622644" y="2574851"/>
              <a:ext cx="6870" cy="436286"/>
            </a:xfrm>
            <a:custGeom>
              <a:cxnLst>
                <a:cxn ang="0">
                  <a:pos x="2991" y="436057"/>
                </a:cxn>
                <a:cxn ang="0">
                  <a:pos x="-436" y="433110"/>
                </a:cxn>
                <a:cxn ang="0">
                  <a:pos x="-436" y="432631"/>
                </a:cxn>
                <a:cxn ang="0">
                  <a:pos x="-436" y="3206"/>
                </a:cxn>
                <a:cxn ang="0">
                  <a:pos x="2991" y="-220"/>
                </a:cxn>
                <a:cxn ang="0">
                  <a:pos x="6418" y="3206"/>
                </a:cxn>
                <a:cxn ang="0">
                  <a:pos x="6418" y="432631"/>
                </a:cxn>
                <a:cxn ang="0">
                  <a:pos x="2991" y="436057"/>
                </a:cxn>
              </a:cxnLst>
              <a:rect l="l" t="t" r="r" b="b"/>
              <a:pathLst>
                <a:path w="6870" h="436286">
                  <a:moveTo>
                    <a:pt x="2991" y="436057"/>
                  </a:moveTo>
                  <a:cubicBezTo>
                    <a:pt x="1232" y="436193"/>
                    <a:pt x="-298" y="434869"/>
                    <a:pt x="-436" y="433110"/>
                  </a:cubicBezTo>
                  <a:cubicBezTo>
                    <a:pt x="-458" y="432950"/>
                    <a:pt x="-458" y="432790"/>
                    <a:pt x="-436" y="432631"/>
                  </a:cubicBezTo>
                  <a:lnTo>
                    <a:pt x="-436" y="3206"/>
                  </a:lnTo>
                  <a:cubicBezTo>
                    <a:pt x="-436" y="1310"/>
                    <a:pt x="1095" y="-220"/>
                    <a:pt x="2991" y="-220"/>
                  </a:cubicBezTo>
                  <a:cubicBezTo>
                    <a:pt x="4887" y="-220"/>
                    <a:pt x="6418" y="1310"/>
                    <a:pt x="6418" y="3206"/>
                  </a:cubicBezTo>
                  <a:lnTo>
                    <a:pt x="6418" y="432631"/>
                  </a:lnTo>
                  <a:cubicBezTo>
                    <a:pt x="6418" y="434526"/>
                    <a:pt x="4887" y="436057"/>
                    <a:pt x="2991" y="436057"/>
                  </a:cubicBezTo>
                  <a:close/>
                </a:path>
              </a:pathLst>
            </a:custGeom>
            <a:solidFill>
              <a:srgbClr val="211155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92" name="îśḷïḑé"/>
            <p:cNvSpPr/>
            <p:nvPr/>
          </p:nvSpPr>
          <p:spPr>
            <a:xfrm>
              <a:off x="5675581" y="5263041"/>
              <a:ext cx="189584" cy="179424"/>
            </a:xfrm>
            <a:custGeom>
              <a:cxnLst>
                <a:cxn ang="0">
                  <a:pos x="3036" y="178908"/>
                </a:cxn>
                <a:cxn ang="0">
                  <a:pos x="524" y="178908"/>
                </a:cxn>
                <a:cxn ang="0">
                  <a:pos x="524" y="174112"/>
                </a:cxn>
                <a:cxn ang="0">
                  <a:pos x="183258" y="743"/>
                </a:cxn>
                <a:cxn ang="0">
                  <a:pos x="188169" y="857"/>
                </a:cxn>
                <a:cxn ang="0">
                  <a:pos x="188055" y="5769"/>
                </a:cxn>
                <a:cxn ang="0">
                  <a:pos x="5321" y="179137"/>
                </a:cxn>
                <a:cxn ang="0">
                  <a:pos x="3036" y="178908"/>
                </a:cxn>
              </a:cxnLst>
              <a:rect l="l" t="t" r="r" b="b"/>
              <a:pathLst>
                <a:path w="189584" h="179424">
                  <a:moveTo>
                    <a:pt x="3036" y="178908"/>
                  </a:moveTo>
                  <a:cubicBezTo>
                    <a:pt x="2214" y="179205"/>
                    <a:pt x="1347" y="179205"/>
                    <a:pt x="524" y="178908"/>
                  </a:cubicBezTo>
                  <a:cubicBezTo>
                    <a:pt x="-778" y="177583"/>
                    <a:pt x="-778" y="175436"/>
                    <a:pt x="524" y="174112"/>
                  </a:cubicBezTo>
                  <a:lnTo>
                    <a:pt x="183258" y="743"/>
                  </a:lnTo>
                  <a:cubicBezTo>
                    <a:pt x="184650" y="-582"/>
                    <a:pt x="186843" y="-536"/>
                    <a:pt x="188169" y="857"/>
                  </a:cubicBezTo>
                  <a:cubicBezTo>
                    <a:pt x="189494" y="2250"/>
                    <a:pt x="189448" y="4443"/>
                    <a:pt x="188055" y="5769"/>
                  </a:cubicBezTo>
                  <a:lnTo>
                    <a:pt x="5321" y="179137"/>
                  </a:lnTo>
                  <a:cubicBezTo>
                    <a:pt x="4545" y="179274"/>
                    <a:pt x="3768" y="179205"/>
                    <a:pt x="3036" y="178908"/>
                  </a:cubicBezTo>
                  <a:close/>
                </a:path>
              </a:pathLst>
            </a:custGeom>
            <a:solidFill>
              <a:srgbClr val="5A43D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93" name="iṥ1íḋé"/>
            <p:cNvSpPr/>
            <p:nvPr/>
          </p:nvSpPr>
          <p:spPr>
            <a:xfrm>
              <a:off x="5717044" y="5368785"/>
              <a:ext cx="90020" cy="85947"/>
            </a:xfrm>
            <a:custGeom>
              <a:cxnLst>
                <a:cxn ang="0">
                  <a:pos x="3145" y="85727"/>
                </a:cxn>
                <a:cxn ang="0">
                  <a:pos x="633" y="84586"/>
                </a:cxn>
                <a:cxn ang="0">
                  <a:pos x="359" y="80063"/>
                </a:cxn>
                <a:cxn ang="0">
                  <a:pos x="633" y="79789"/>
                </a:cxn>
                <a:cxn ang="0">
                  <a:pos x="83777" y="756"/>
                </a:cxn>
                <a:cxn ang="0">
                  <a:pos x="88573" y="756"/>
                </a:cxn>
                <a:cxn ang="0">
                  <a:pos x="88573" y="5781"/>
                </a:cxn>
                <a:cxn ang="0">
                  <a:pos x="5430" y="84586"/>
                </a:cxn>
                <a:cxn ang="0">
                  <a:pos x="3145" y="85727"/>
                </a:cxn>
              </a:cxnLst>
              <a:rect l="l" t="t" r="r" b="b"/>
              <a:pathLst>
                <a:path w="90020" h="85947">
                  <a:moveTo>
                    <a:pt x="3145" y="85727"/>
                  </a:moveTo>
                  <a:cubicBezTo>
                    <a:pt x="2186" y="85682"/>
                    <a:pt x="1295" y="85271"/>
                    <a:pt x="633" y="84586"/>
                  </a:cubicBezTo>
                  <a:cubicBezTo>
                    <a:pt x="-691" y="83421"/>
                    <a:pt x="-829" y="81388"/>
                    <a:pt x="359" y="80063"/>
                  </a:cubicBezTo>
                  <a:cubicBezTo>
                    <a:pt x="427" y="79972"/>
                    <a:pt x="541" y="79880"/>
                    <a:pt x="633" y="79789"/>
                  </a:cubicBezTo>
                  <a:lnTo>
                    <a:pt x="83777" y="756"/>
                  </a:lnTo>
                  <a:cubicBezTo>
                    <a:pt x="85102" y="-545"/>
                    <a:pt x="87249" y="-545"/>
                    <a:pt x="88573" y="756"/>
                  </a:cubicBezTo>
                  <a:cubicBezTo>
                    <a:pt x="89899" y="2173"/>
                    <a:pt x="89899" y="4366"/>
                    <a:pt x="88573" y="5781"/>
                  </a:cubicBezTo>
                  <a:lnTo>
                    <a:pt x="5430" y="84586"/>
                  </a:lnTo>
                  <a:cubicBezTo>
                    <a:pt x="4859" y="85271"/>
                    <a:pt x="4036" y="85682"/>
                    <a:pt x="3145" y="85727"/>
                  </a:cubicBezTo>
                  <a:close/>
                </a:path>
              </a:pathLst>
            </a:custGeom>
            <a:solidFill>
              <a:srgbClr val="5A43D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94" name="išḻide"/>
            <p:cNvSpPr/>
            <p:nvPr/>
          </p:nvSpPr>
          <p:spPr>
            <a:xfrm>
              <a:off x="5857857" y="5286616"/>
              <a:ext cx="90289" cy="86342"/>
            </a:xfrm>
            <a:custGeom>
              <a:cxnLst>
                <a:cxn ang="0">
                  <a:pos x="3038" y="86123"/>
                </a:cxn>
                <a:cxn ang="0">
                  <a:pos x="524" y="84981"/>
                </a:cxn>
                <a:cxn ang="0">
                  <a:pos x="524" y="80184"/>
                </a:cxn>
                <a:cxn ang="0">
                  <a:pos x="83668" y="1152"/>
                </a:cxn>
                <a:cxn ang="0">
                  <a:pos x="88465" y="467"/>
                </a:cxn>
                <a:cxn ang="0">
                  <a:pos x="89150" y="5263"/>
                </a:cxn>
                <a:cxn ang="0">
                  <a:pos x="88465" y="5948"/>
                </a:cxn>
                <a:cxn ang="0">
                  <a:pos x="5321" y="84981"/>
                </a:cxn>
                <a:cxn ang="0">
                  <a:pos x="3038" y="86123"/>
                </a:cxn>
              </a:cxnLst>
              <a:rect l="l" t="t" r="r" b="b"/>
              <a:pathLst>
                <a:path w="90289" h="86342">
                  <a:moveTo>
                    <a:pt x="3038" y="86123"/>
                  </a:moveTo>
                  <a:cubicBezTo>
                    <a:pt x="2077" y="86077"/>
                    <a:pt x="1186" y="85666"/>
                    <a:pt x="524" y="84981"/>
                  </a:cubicBezTo>
                  <a:cubicBezTo>
                    <a:pt x="-778" y="83656"/>
                    <a:pt x="-778" y="81509"/>
                    <a:pt x="524" y="80184"/>
                  </a:cubicBezTo>
                  <a:lnTo>
                    <a:pt x="83668" y="1152"/>
                  </a:lnTo>
                  <a:cubicBezTo>
                    <a:pt x="84810" y="-356"/>
                    <a:pt x="86957" y="-675"/>
                    <a:pt x="88465" y="467"/>
                  </a:cubicBezTo>
                  <a:cubicBezTo>
                    <a:pt x="89972" y="1608"/>
                    <a:pt x="90292" y="3756"/>
                    <a:pt x="89150" y="5263"/>
                  </a:cubicBezTo>
                  <a:cubicBezTo>
                    <a:pt x="88945" y="5515"/>
                    <a:pt x="88716" y="5743"/>
                    <a:pt x="88465" y="5948"/>
                  </a:cubicBezTo>
                  <a:lnTo>
                    <a:pt x="5321" y="84981"/>
                  </a:lnTo>
                  <a:cubicBezTo>
                    <a:pt x="4727" y="85620"/>
                    <a:pt x="3905" y="86032"/>
                    <a:pt x="3038" y="86123"/>
                  </a:cubicBezTo>
                  <a:close/>
                </a:path>
              </a:pathLst>
            </a:custGeom>
            <a:solidFill>
              <a:srgbClr val="5A43D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3742995" name="íṩḷíḓè"/>
            <p:cNvSpPr/>
            <p:nvPr/>
          </p:nvSpPr>
          <p:spPr>
            <a:xfrm>
              <a:off x="5800279" y="5300778"/>
              <a:ext cx="189209" cy="179091"/>
            </a:xfrm>
            <a:custGeom>
              <a:cxnLst>
                <a:cxn ang="0">
                  <a:pos x="3054" y="178632"/>
                </a:cxn>
                <a:cxn ang="0">
                  <a:pos x="542" y="178632"/>
                </a:cxn>
                <a:cxn ang="0">
                  <a:pos x="542" y="173607"/>
                </a:cxn>
                <a:cxn ang="0">
                  <a:pos x="183275" y="466"/>
                </a:cxn>
                <a:cxn ang="0">
                  <a:pos x="188071" y="1152"/>
                </a:cxn>
                <a:cxn ang="0">
                  <a:pos x="188071" y="5263"/>
                </a:cxn>
                <a:cxn ang="0">
                  <a:pos x="5338" y="178632"/>
                </a:cxn>
                <a:cxn ang="0">
                  <a:pos x="3054" y="178632"/>
                </a:cxn>
              </a:cxnLst>
              <a:rect l="l" t="t" r="r" b="b"/>
              <a:pathLst>
                <a:path w="189209" h="179091">
                  <a:moveTo>
                    <a:pt x="3054" y="178632"/>
                  </a:moveTo>
                  <a:cubicBezTo>
                    <a:pt x="2254" y="178951"/>
                    <a:pt x="1341" y="178951"/>
                    <a:pt x="542" y="178632"/>
                  </a:cubicBezTo>
                  <a:cubicBezTo>
                    <a:pt x="-784" y="177216"/>
                    <a:pt x="-784" y="175023"/>
                    <a:pt x="542" y="173607"/>
                  </a:cubicBezTo>
                  <a:lnTo>
                    <a:pt x="183275" y="466"/>
                  </a:lnTo>
                  <a:cubicBezTo>
                    <a:pt x="184782" y="-675"/>
                    <a:pt x="186929" y="-356"/>
                    <a:pt x="188071" y="1152"/>
                  </a:cubicBezTo>
                  <a:cubicBezTo>
                    <a:pt x="188986" y="2362"/>
                    <a:pt x="188986" y="4053"/>
                    <a:pt x="188071" y="5263"/>
                  </a:cubicBezTo>
                  <a:lnTo>
                    <a:pt x="5338" y="178632"/>
                  </a:lnTo>
                  <a:cubicBezTo>
                    <a:pt x="4607" y="178929"/>
                    <a:pt x="3785" y="178929"/>
                    <a:pt x="3054" y="178632"/>
                  </a:cubicBezTo>
                  <a:close/>
                </a:path>
              </a:pathLst>
            </a:custGeom>
            <a:solidFill>
              <a:srgbClr val="5A43DB"/>
            </a:solidFill>
            <a:ln w="22838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7"/>
          <p:cNvSpPr txBox="1"/>
          <p:nvPr/>
        </p:nvSpPr>
        <p:spPr>
          <a:xfrm>
            <a:off x="4283710" y="2823210"/>
            <a:ext cx="7437120" cy="1133195"/>
          </a:xfrm>
          <a:prstGeom prst="rect">
            <a:avLst/>
          </a:prstGeom>
          <a:noFill/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 marL="0" lvl="0" algn="l" defTabSz="914400" rtl="0" eaLnBrk="1" latinLnBrk="0" hangingPunct="1">
              <a:lnSpc>
                <a:spcPct val="130000"/>
              </a:lnSpc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zh-CN" altLang="en-US" sz="2800">
                <a:latin typeface="楷体" panose="02010609060101010101" pitchFamily="49" charset="-122"/>
                <a:sym typeface="+mn-ea"/>
              </a:rPr>
              <a:t>认识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pitchFamily="49" charset="-122"/>
                <a:sym typeface="+mn-ea"/>
              </a:rPr>
              <a:t>带分数</a:t>
            </a:r>
            <a:r>
              <a:rPr lang="zh-CN" altLang="en-US" sz="2800">
                <a:latin typeface="楷体" panose="02010609060101010101" pitchFamily="49" charset="-122"/>
                <a:sym typeface="+mn-ea"/>
              </a:rPr>
              <a:t>，</a:t>
            </a:r>
            <a:r>
              <a:rPr lang="zh-CN" altLang="en-US" sz="2800">
                <a:sym typeface="+mn-ea"/>
              </a:rPr>
              <a:t>知道带分数是假分数的另一种表示方法。</a:t>
            </a:r>
            <a:endParaRPr lang="en-US" altLang="zh-CN" sz="2800">
              <a:latin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283710" y="1252220"/>
            <a:ext cx="7366000" cy="1133195"/>
          </a:xfrm>
          <a:prstGeom prst="rect">
            <a:avLst/>
          </a:prstGeom>
          <a:noFill/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理解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真分数、假分数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的意义，能正确判断一个数是真分数，还是假分数。</a:t>
            </a:r>
            <a:endParaRPr lang="zh-CN" altLang="en-US" sz="2800" b="1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5" name="TextBox 6"/>
          <p:cNvSpPr txBox="1"/>
          <p:nvPr/>
        </p:nvSpPr>
        <p:spPr>
          <a:xfrm>
            <a:off x="4283710" y="4394200"/>
            <a:ext cx="7437120" cy="1133195"/>
          </a:xfrm>
          <a:prstGeom prst="rect">
            <a:avLst/>
          </a:prstGeom>
          <a:noFill/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 marL="0" lvl="0" algn="l" defTabSz="914400" rtl="0" eaLnBrk="1" latinLnBrk="0" hangingPunct="1">
              <a:lnSpc>
                <a:spcPct val="130000"/>
              </a:lnSpc>
              <a:defRPr sz="2400" b="1" kern="1200">
                <a:solidFill>
                  <a:schemeClr val="dk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ClrTx/>
              <a:buSzTx/>
              <a:buFontTx/>
            </a:pPr>
            <a:r>
              <a:rPr lang="zh-CN" altLang="en-US" sz="2800">
                <a:latin typeface="楷体" panose="02010609060101010101" pitchFamily="49" charset="-122"/>
                <a:sym typeface="+mn-ea"/>
              </a:rPr>
              <a:t>在数学活动中，提高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pitchFamily="49" charset="-122"/>
                <a:sym typeface="+mn-ea"/>
              </a:rPr>
              <a:t>观察、比较、分析、概括能力，渗透数形结合的思想，</a:t>
            </a:r>
            <a:r>
              <a:rPr lang="zh-CN" altLang="en-US" sz="2800">
                <a:latin typeface="楷体" panose="02010609060101010101" pitchFamily="49" charset="-122"/>
                <a:sym typeface="+mn-ea"/>
              </a:rPr>
              <a:t>进一步发展数感。</a:t>
            </a:r>
            <a:endParaRPr lang="zh-CN" altLang="en-US" sz="2800">
              <a:latin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3327656" y="1768915"/>
            <a:ext cx="7689215" cy="95313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buClrTx/>
              <a:buSzTx/>
              <a:buFontTx/>
            </a:pPr>
            <a:r>
              <a:rPr lang="zh-CN" altLang="en-US" sz="2800" b="1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理解、掌握真分数和假分数的意义和特征，能辨别真分数和假分数。</a:t>
            </a:r>
            <a:endParaRPr lang="zh-CN" altLang="en-US" sz="2800" b="1" kern="10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327656" y="3311330"/>
            <a:ext cx="7689463" cy="95313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ClrTx/>
              <a:buSzTx/>
              <a:buFontTx/>
            </a:pPr>
            <a:r>
              <a:rPr lang="zh-CN" altLang="en-US" sz="2800" b="1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了解带分数的概念，知道带分数是假分数的另一种表示方法。</a:t>
            </a:r>
            <a:endParaRPr lang="zh-CN" altLang="en-US" sz="2800" b="1" kern="10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327656" y="4853925"/>
            <a:ext cx="7689462" cy="95313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32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ClrTx/>
              <a:buSzTx/>
              <a:buFontTx/>
            </a:pPr>
            <a:r>
              <a:rPr lang="zh-CN" altLang="en-US" sz="2800" b="1" kern="1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感受数学知识之间的内在联系，体会分类、数形结合和转化的数学思想，进一步发展数感。</a:t>
            </a:r>
            <a:endParaRPr lang="zh-CN" altLang="en-US" sz="2800" b="1" kern="10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7" name="图片 2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9018" y="1219303"/>
            <a:ext cx="1353820" cy="1353820"/>
          </a:xfrm>
          <a:prstGeom prst="rect">
            <a:avLst/>
          </a:prstGeom>
        </p:spPr>
      </p:pic>
      <p:sp>
        <p:nvSpPr>
          <p:cNvPr id="7169" name="文本框 25602"/>
          <p:cNvSpPr txBox="1"/>
          <p:nvPr>
            <p:custDataLst>
              <p:tags r:id="rId5"/>
            </p:custDataLst>
          </p:nvPr>
        </p:nvSpPr>
        <p:spPr>
          <a:xfrm>
            <a:off x="2716054" y="1365232"/>
            <a:ext cx="331470" cy="45085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335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5</a:t>
            </a:r>
            <a:endParaRPr lang="en-US" altLang="zh-CN" sz="2335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170" name="直接连接符 25603"/>
          <p:cNvSpPr/>
          <p:nvPr>
            <p:custDataLst>
              <p:tags r:id="rId6"/>
            </p:custDataLst>
          </p:nvPr>
        </p:nvSpPr>
        <p:spPr>
          <a:xfrm>
            <a:off x="2715102" y="1754170"/>
            <a:ext cx="317500" cy="0"/>
          </a:xfrm>
          <a:prstGeom prst="line">
            <a:avLst/>
          </a:prstGeom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71" name="文本框 25604"/>
          <p:cNvSpPr txBox="1"/>
          <p:nvPr>
            <p:custDataLst>
              <p:tags r:id="rId7"/>
            </p:custDataLst>
          </p:nvPr>
        </p:nvSpPr>
        <p:spPr>
          <a:xfrm>
            <a:off x="2716054" y="1702576"/>
            <a:ext cx="331470" cy="45085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335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6</a:t>
            </a:r>
            <a:endParaRPr lang="en-US" altLang="zh-CN" sz="2335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172" name="文本框 25605"/>
          <p:cNvSpPr txBox="1"/>
          <p:nvPr>
            <p:custDataLst>
              <p:tags r:id="rId8"/>
            </p:custDataLst>
          </p:nvPr>
        </p:nvSpPr>
        <p:spPr>
          <a:xfrm>
            <a:off x="3196273" y="1373170"/>
            <a:ext cx="331470" cy="45085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335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endParaRPr lang="en-US" altLang="zh-CN" sz="2335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173" name="直接连接符 25606"/>
          <p:cNvSpPr/>
          <p:nvPr>
            <p:custDataLst>
              <p:tags r:id="rId9"/>
            </p:custDataLst>
          </p:nvPr>
        </p:nvSpPr>
        <p:spPr>
          <a:xfrm>
            <a:off x="3195320" y="1762107"/>
            <a:ext cx="317500" cy="0"/>
          </a:xfrm>
          <a:prstGeom prst="line">
            <a:avLst/>
          </a:prstGeom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74" name="文本框 25607"/>
          <p:cNvSpPr txBox="1"/>
          <p:nvPr>
            <p:custDataLst>
              <p:tags r:id="rId10"/>
            </p:custDataLst>
          </p:nvPr>
        </p:nvSpPr>
        <p:spPr>
          <a:xfrm>
            <a:off x="3196273" y="1710514"/>
            <a:ext cx="331470" cy="45085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335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endParaRPr lang="en-US" altLang="zh-CN" sz="2335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175" name="文本框 25608"/>
          <p:cNvSpPr txBox="1"/>
          <p:nvPr>
            <p:custDataLst>
              <p:tags r:id="rId11"/>
            </p:custDataLst>
          </p:nvPr>
        </p:nvSpPr>
        <p:spPr>
          <a:xfrm>
            <a:off x="1817212" y="1485597"/>
            <a:ext cx="89789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说出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176" name="文本框 25609"/>
          <p:cNvSpPr txBox="1"/>
          <p:nvPr>
            <p:custDataLst>
              <p:tags r:id="rId12"/>
            </p:custDataLst>
          </p:nvPr>
        </p:nvSpPr>
        <p:spPr>
          <a:xfrm>
            <a:off x="3704273" y="1373170"/>
            <a:ext cx="331470" cy="45085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335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7</a:t>
            </a:r>
            <a:endParaRPr lang="en-US" altLang="zh-CN" sz="2335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177" name="直接连接符 25610"/>
          <p:cNvSpPr/>
          <p:nvPr>
            <p:custDataLst>
              <p:tags r:id="rId13"/>
            </p:custDataLst>
          </p:nvPr>
        </p:nvSpPr>
        <p:spPr>
          <a:xfrm>
            <a:off x="3703320" y="1762107"/>
            <a:ext cx="317500" cy="0"/>
          </a:xfrm>
          <a:prstGeom prst="line">
            <a:avLst/>
          </a:prstGeom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78" name="文本框 25611"/>
          <p:cNvSpPr txBox="1"/>
          <p:nvPr>
            <p:custDataLst>
              <p:tags r:id="rId14"/>
            </p:custDataLst>
          </p:nvPr>
        </p:nvSpPr>
        <p:spPr>
          <a:xfrm>
            <a:off x="3704273" y="1710514"/>
            <a:ext cx="331470" cy="45085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335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8</a:t>
            </a:r>
            <a:endParaRPr lang="en-US" altLang="zh-CN" sz="2335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179" name="文本框 25612"/>
          <p:cNvSpPr txBox="1"/>
          <p:nvPr>
            <p:custDataLst>
              <p:tags r:id="rId15"/>
            </p:custDataLst>
          </p:nvPr>
        </p:nvSpPr>
        <p:spPr>
          <a:xfrm>
            <a:off x="3452072" y="1678764"/>
            <a:ext cx="481330" cy="45085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335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、</a:t>
            </a:r>
            <a:endParaRPr lang="zh-CN" altLang="en-US" sz="2335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180" name="文本框 25613"/>
          <p:cNvSpPr txBox="1"/>
          <p:nvPr>
            <p:custDataLst>
              <p:tags r:id="rId16"/>
            </p:custDataLst>
          </p:nvPr>
        </p:nvSpPr>
        <p:spPr>
          <a:xfrm>
            <a:off x="2983759" y="1674795"/>
            <a:ext cx="481330" cy="45085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335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、</a:t>
            </a:r>
            <a:endParaRPr lang="zh-CN" altLang="en-US" sz="2335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181" name="文本框 25614"/>
          <p:cNvSpPr txBox="1"/>
          <p:nvPr>
            <p:custDataLst>
              <p:tags r:id="rId17"/>
            </p:custDataLst>
          </p:nvPr>
        </p:nvSpPr>
        <p:spPr>
          <a:xfrm>
            <a:off x="4054129" y="1499368"/>
            <a:ext cx="6260465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的分数单位及有几个这样的分数单位。</a:t>
            </a:r>
            <a:endParaRPr lang="en-US" altLang="zh-CN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5616" name="组合 25615"/>
          <p:cNvGrpSpPr/>
          <p:nvPr/>
        </p:nvGrpSpPr>
        <p:grpSpPr>
          <a:xfrm>
            <a:off x="1971130" y="2576461"/>
            <a:ext cx="9043670" cy="996157"/>
            <a:chOff x="0" y="-90"/>
            <a:chExt cx="5182" cy="753"/>
          </a:xfrm>
        </p:grpSpPr>
        <p:grpSp>
          <p:nvGrpSpPr>
            <p:cNvPr id="7183" name="组合 25616"/>
            <p:cNvGrpSpPr/>
            <p:nvPr/>
          </p:nvGrpSpPr>
          <p:grpSpPr>
            <a:xfrm>
              <a:off x="0" y="-63"/>
              <a:ext cx="305" cy="717"/>
              <a:chOff x="0" y="-66"/>
              <a:chExt cx="305" cy="717"/>
            </a:xfrm>
          </p:grpSpPr>
          <p:sp>
            <p:nvSpPr>
              <p:cNvPr id="7184" name="文本框 25617"/>
              <p:cNvSpPr txBox="1"/>
              <p:nvPr>
                <p:custDataLst>
                  <p:tags r:id="rId18"/>
                </p:custDataLst>
              </p:nvPr>
            </p:nvSpPr>
            <p:spPr>
              <a:xfrm>
                <a:off x="20" y="-66"/>
                <a:ext cx="279" cy="39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2800" b="1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5</a:t>
                </a:r>
                <a:endParaRPr lang="en-US" altLang="zh-CN" sz="28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7185" name="直接连接符 25618"/>
              <p:cNvSpPr/>
              <p:nvPr>
                <p:custDataLst>
                  <p:tags r:id="rId19"/>
                </p:custDataLst>
              </p:nvPr>
            </p:nvSpPr>
            <p:spPr>
              <a:xfrm>
                <a:off x="0" y="294"/>
                <a:ext cx="240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sz="28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186" name="文本框 25619"/>
              <p:cNvSpPr txBox="1"/>
              <p:nvPr>
                <p:custDataLst>
                  <p:tags r:id="rId20"/>
                </p:custDataLst>
              </p:nvPr>
            </p:nvSpPr>
            <p:spPr>
              <a:xfrm>
                <a:off x="13" y="255"/>
                <a:ext cx="292" cy="39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2800" b="1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6</a:t>
                </a:r>
                <a:endParaRPr lang="en-US" altLang="zh-CN" sz="28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7187" name="文本框 25620"/>
            <p:cNvSpPr txBox="1"/>
            <p:nvPr>
              <p:custDataLst>
                <p:tags r:id="rId21"/>
              </p:custDataLst>
            </p:nvPr>
          </p:nvSpPr>
          <p:spPr>
            <a:xfrm>
              <a:off x="218" y="112"/>
              <a:ext cx="1990" cy="3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的分数单位是</a:t>
              </a:r>
              <a:endPara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7188" name="组合 25621"/>
            <p:cNvGrpSpPr/>
            <p:nvPr/>
          </p:nvGrpSpPr>
          <p:grpSpPr>
            <a:xfrm>
              <a:off x="1680" y="-90"/>
              <a:ext cx="321" cy="753"/>
              <a:chOff x="0" y="-90"/>
              <a:chExt cx="321" cy="753"/>
            </a:xfrm>
          </p:grpSpPr>
          <p:sp>
            <p:nvSpPr>
              <p:cNvPr id="7189" name="文本框 25622"/>
              <p:cNvSpPr txBox="1"/>
              <p:nvPr>
                <p:custDataLst>
                  <p:tags r:id="rId22"/>
                </p:custDataLst>
              </p:nvPr>
            </p:nvSpPr>
            <p:spPr>
              <a:xfrm>
                <a:off x="12" y="-90"/>
                <a:ext cx="309" cy="39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2800" b="1">
                    <a:solidFill>
                      <a:schemeClr val="hlink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endParaRPr lang="en-US" altLang="zh-CN" sz="2800" b="1">
                  <a:solidFill>
                    <a:schemeClr val="hlin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7190" name="直接连接符 25623"/>
              <p:cNvSpPr/>
              <p:nvPr>
                <p:custDataLst>
                  <p:tags r:id="rId23"/>
                </p:custDataLst>
              </p:nvPr>
            </p:nvSpPr>
            <p:spPr>
              <a:xfrm>
                <a:off x="0" y="294"/>
                <a:ext cx="240" cy="0"/>
              </a:xfrm>
              <a:prstGeom prst="line">
                <a:avLst/>
              </a:prstGeom>
              <a:ln w="9525" cap="flat" cmpd="sng">
                <a:solidFill>
                  <a:schemeClr val="hlink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sz="28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191" name="文本框 25624"/>
              <p:cNvSpPr txBox="1"/>
              <p:nvPr>
                <p:custDataLst>
                  <p:tags r:id="rId24"/>
                </p:custDataLst>
              </p:nvPr>
            </p:nvSpPr>
            <p:spPr>
              <a:xfrm>
                <a:off x="13" y="267"/>
                <a:ext cx="292" cy="39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2800" b="1">
                    <a:solidFill>
                      <a:schemeClr val="hlink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6</a:t>
                </a:r>
                <a:endParaRPr lang="en-US" altLang="zh-CN" sz="2800" b="1">
                  <a:solidFill>
                    <a:schemeClr val="hlin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7192" name="文本框 25625"/>
            <p:cNvSpPr txBox="1"/>
            <p:nvPr>
              <p:custDataLst>
                <p:tags r:id="rId25"/>
              </p:custDataLst>
            </p:nvPr>
          </p:nvSpPr>
          <p:spPr>
            <a:xfrm>
              <a:off x="1908" y="192"/>
              <a:ext cx="447" cy="3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，</a:t>
              </a:r>
              <a:endPara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7193" name="文本框 25626"/>
            <p:cNvSpPr txBox="1"/>
            <p:nvPr>
              <p:custDataLst>
                <p:tags r:id="rId26"/>
              </p:custDataLst>
            </p:nvPr>
          </p:nvSpPr>
          <p:spPr>
            <a:xfrm>
              <a:off x="2036" y="150"/>
              <a:ext cx="3146" cy="3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有</a:t>
              </a:r>
              <a:r>
                <a:rPr lang="en-US" altLang="zh-CN" sz="2800" b="1">
                  <a:solidFill>
                    <a:schemeClr val="hlin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5</a:t>
              </a:r>
              <a:r>
                <a:rPr lang="zh-CN" altLang="en-US" sz="28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个这样的分数单位。</a:t>
              </a:r>
              <a:endPara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5628" name="组合 25627"/>
          <p:cNvGrpSpPr/>
          <p:nvPr/>
        </p:nvGrpSpPr>
        <p:grpSpPr>
          <a:xfrm>
            <a:off x="1944460" y="3699153"/>
            <a:ext cx="9070340" cy="952339"/>
            <a:chOff x="-20" y="-54"/>
            <a:chExt cx="5195" cy="720"/>
          </a:xfrm>
        </p:grpSpPr>
        <p:sp>
          <p:nvSpPr>
            <p:cNvPr id="7195" name="文本框 25628"/>
            <p:cNvSpPr txBox="1"/>
            <p:nvPr>
              <p:custDataLst>
                <p:tags r:id="rId27"/>
              </p:custDataLst>
            </p:nvPr>
          </p:nvSpPr>
          <p:spPr>
            <a:xfrm>
              <a:off x="218" y="115"/>
              <a:ext cx="1990" cy="3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的分数单位是</a:t>
              </a:r>
              <a:endPara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7196" name="组合 25629"/>
            <p:cNvGrpSpPr/>
            <p:nvPr/>
          </p:nvGrpSpPr>
          <p:grpSpPr>
            <a:xfrm>
              <a:off x="1680" y="-54"/>
              <a:ext cx="329" cy="720"/>
              <a:chOff x="0" y="-57"/>
              <a:chExt cx="329" cy="720"/>
            </a:xfrm>
          </p:grpSpPr>
          <p:sp>
            <p:nvSpPr>
              <p:cNvPr id="7197" name="文本框 25630"/>
              <p:cNvSpPr txBox="1"/>
              <p:nvPr>
                <p:custDataLst>
                  <p:tags r:id="rId28"/>
                </p:custDataLst>
              </p:nvPr>
            </p:nvSpPr>
            <p:spPr>
              <a:xfrm>
                <a:off x="20" y="-57"/>
                <a:ext cx="309" cy="39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2800" b="1">
                    <a:solidFill>
                      <a:schemeClr val="hlink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endParaRPr lang="en-US" altLang="zh-CN" sz="2800" b="1">
                  <a:solidFill>
                    <a:schemeClr val="hlin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7198" name="直接连接符 25631"/>
              <p:cNvSpPr/>
              <p:nvPr>
                <p:custDataLst>
                  <p:tags r:id="rId29"/>
                </p:custDataLst>
              </p:nvPr>
            </p:nvSpPr>
            <p:spPr>
              <a:xfrm>
                <a:off x="0" y="294"/>
                <a:ext cx="240" cy="0"/>
              </a:xfrm>
              <a:prstGeom prst="line">
                <a:avLst/>
              </a:prstGeom>
              <a:ln w="9525" cap="flat" cmpd="sng">
                <a:solidFill>
                  <a:schemeClr val="hlink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sz="28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199" name="文本框 25632"/>
              <p:cNvSpPr txBox="1"/>
              <p:nvPr>
                <p:custDataLst>
                  <p:tags r:id="rId30"/>
                </p:custDataLst>
              </p:nvPr>
            </p:nvSpPr>
            <p:spPr>
              <a:xfrm>
                <a:off x="13" y="267"/>
                <a:ext cx="292" cy="39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2800" b="1">
                    <a:solidFill>
                      <a:schemeClr val="hlink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4</a:t>
                </a:r>
                <a:endParaRPr lang="en-US" altLang="zh-CN" sz="2800" b="1">
                  <a:solidFill>
                    <a:schemeClr val="hlin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7200" name="文本框 25633"/>
            <p:cNvSpPr txBox="1"/>
            <p:nvPr>
              <p:custDataLst>
                <p:tags r:id="rId31"/>
              </p:custDataLst>
            </p:nvPr>
          </p:nvSpPr>
          <p:spPr>
            <a:xfrm>
              <a:off x="1908" y="195"/>
              <a:ext cx="447" cy="3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，</a:t>
              </a:r>
              <a:endPara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7201" name="文本框 25634"/>
            <p:cNvSpPr txBox="1"/>
            <p:nvPr>
              <p:custDataLst>
                <p:tags r:id="rId32"/>
              </p:custDataLst>
            </p:nvPr>
          </p:nvSpPr>
          <p:spPr>
            <a:xfrm>
              <a:off x="2036" y="153"/>
              <a:ext cx="3139" cy="3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有</a:t>
              </a:r>
              <a:r>
                <a:rPr lang="en-US" altLang="zh-CN" sz="2800" b="1">
                  <a:solidFill>
                    <a:schemeClr val="hlin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3</a:t>
              </a:r>
              <a:r>
                <a:rPr lang="zh-CN" altLang="en-US" sz="28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个这样的分数单位。</a:t>
              </a:r>
              <a:endPara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7202" name="组合 25635"/>
            <p:cNvGrpSpPr/>
            <p:nvPr/>
          </p:nvGrpSpPr>
          <p:grpSpPr>
            <a:xfrm>
              <a:off x="-20" y="-44"/>
              <a:ext cx="293" cy="695"/>
              <a:chOff x="-20" y="-44"/>
              <a:chExt cx="293" cy="695"/>
            </a:xfrm>
          </p:grpSpPr>
          <p:sp>
            <p:nvSpPr>
              <p:cNvPr id="7203" name="文本框 25636"/>
              <p:cNvSpPr txBox="1"/>
              <p:nvPr>
                <p:custDataLst>
                  <p:tags r:id="rId33"/>
                </p:custDataLst>
              </p:nvPr>
            </p:nvSpPr>
            <p:spPr>
              <a:xfrm>
                <a:off x="-19" y="-44"/>
                <a:ext cx="292" cy="39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2800" b="1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3</a:t>
                </a:r>
                <a:endParaRPr lang="en-US" altLang="zh-CN" sz="28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7204" name="直接连接符 25637"/>
              <p:cNvSpPr/>
              <p:nvPr>
                <p:custDataLst>
                  <p:tags r:id="rId34"/>
                </p:custDataLst>
              </p:nvPr>
            </p:nvSpPr>
            <p:spPr>
              <a:xfrm>
                <a:off x="0" y="294"/>
                <a:ext cx="240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sz="28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205" name="文本框 25638"/>
              <p:cNvSpPr txBox="1"/>
              <p:nvPr>
                <p:custDataLst>
                  <p:tags r:id="rId35"/>
                </p:custDataLst>
              </p:nvPr>
            </p:nvSpPr>
            <p:spPr>
              <a:xfrm>
                <a:off x="-20" y="255"/>
                <a:ext cx="292" cy="39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2800" b="1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4</a:t>
                </a:r>
                <a:endParaRPr lang="en-US" altLang="zh-CN" sz="28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25640" name="组合 25639"/>
          <p:cNvGrpSpPr/>
          <p:nvPr/>
        </p:nvGrpSpPr>
        <p:grpSpPr>
          <a:xfrm>
            <a:off x="1944460" y="4708685"/>
            <a:ext cx="9282430" cy="982927"/>
            <a:chOff x="-20" y="-80"/>
            <a:chExt cx="5184" cy="743"/>
          </a:xfrm>
        </p:grpSpPr>
        <p:sp>
          <p:nvSpPr>
            <p:cNvPr id="7207" name="文本框 25640"/>
            <p:cNvSpPr txBox="1"/>
            <p:nvPr>
              <p:custDataLst>
                <p:tags r:id="rId36"/>
              </p:custDataLst>
            </p:nvPr>
          </p:nvSpPr>
          <p:spPr>
            <a:xfrm>
              <a:off x="200" y="112"/>
              <a:ext cx="1990" cy="3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的分数单位是</a:t>
              </a:r>
              <a:endPara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7208" name="组合 25641"/>
            <p:cNvGrpSpPr/>
            <p:nvPr/>
          </p:nvGrpSpPr>
          <p:grpSpPr>
            <a:xfrm>
              <a:off x="1662" y="-80"/>
              <a:ext cx="304" cy="743"/>
              <a:chOff x="0" y="-80"/>
              <a:chExt cx="304" cy="743"/>
            </a:xfrm>
          </p:grpSpPr>
          <p:sp>
            <p:nvSpPr>
              <p:cNvPr id="7209" name="文本框 25642"/>
              <p:cNvSpPr txBox="1"/>
              <p:nvPr>
                <p:custDataLst>
                  <p:tags r:id="rId37"/>
                </p:custDataLst>
              </p:nvPr>
            </p:nvSpPr>
            <p:spPr>
              <a:xfrm>
                <a:off x="12" y="-80"/>
                <a:ext cx="292" cy="39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2800" b="1">
                    <a:solidFill>
                      <a:schemeClr val="hlink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endParaRPr lang="en-US" altLang="zh-CN" sz="2800" b="1">
                  <a:solidFill>
                    <a:schemeClr val="hlin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7210" name="直接连接符 25643"/>
              <p:cNvSpPr/>
              <p:nvPr>
                <p:custDataLst>
                  <p:tags r:id="rId38"/>
                </p:custDataLst>
              </p:nvPr>
            </p:nvSpPr>
            <p:spPr>
              <a:xfrm>
                <a:off x="0" y="294"/>
                <a:ext cx="240" cy="0"/>
              </a:xfrm>
              <a:prstGeom prst="line">
                <a:avLst/>
              </a:prstGeom>
              <a:ln w="9525" cap="flat" cmpd="sng">
                <a:solidFill>
                  <a:schemeClr val="hlink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sz="28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211" name="文本框 25644"/>
              <p:cNvSpPr txBox="1"/>
              <p:nvPr>
                <p:custDataLst>
                  <p:tags r:id="rId39"/>
                </p:custDataLst>
              </p:nvPr>
            </p:nvSpPr>
            <p:spPr>
              <a:xfrm>
                <a:off x="12" y="267"/>
                <a:ext cx="292" cy="39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2800" b="1">
                    <a:solidFill>
                      <a:schemeClr val="hlink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8</a:t>
                </a:r>
                <a:endParaRPr lang="en-US" altLang="zh-CN" sz="2800" b="1">
                  <a:solidFill>
                    <a:schemeClr val="hlin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7212" name="文本框 25645"/>
            <p:cNvSpPr txBox="1"/>
            <p:nvPr>
              <p:custDataLst>
                <p:tags r:id="rId40"/>
              </p:custDataLst>
            </p:nvPr>
          </p:nvSpPr>
          <p:spPr>
            <a:xfrm>
              <a:off x="1890" y="192"/>
              <a:ext cx="447" cy="3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，</a:t>
              </a:r>
              <a:endPara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7213" name="文本框 25646"/>
            <p:cNvSpPr txBox="1"/>
            <p:nvPr>
              <p:custDataLst>
                <p:tags r:id="rId41"/>
              </p:custDataLst>
            </p:nvPr>
          </p:nvSpPr>
          <p:spPr>
            <a:xfrm>
              <a:off x="2018" y="150"/>
              <a:ext cx="3146" cy="3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有</a:t>
              </a:r>
              <a:r>
                <a:rPr lang="en-US" altLang="zh-CN" sz="2800" b="1">
                  <a:solidFill>
                    <a:schemeClr val="hlin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7</a:t>
              </a:r>
              <a:r>
                <a:rPr lang="zh-CN" altLang="en-US" sz="28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个这样的分数单位。</a:t>
              </a:r>
              <a:endPara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7214" name="组合 25647"/>
            <p:cNvGrpSpPr/>
            <p:nvPr/>
          </p:nvGrpSpPr>
          <p:grpSpPr>
            <a:xfrm>
              <a:off x="-20" y="-66"/>
              <a:ext cx="294" cy="717"/>
              <a:chOff x="-20" y="-66"/>
              <a:chExt cx="294" cy="717"/>
            </a:xfrm>
          </p:grpSpPr>
          <p:sp>
            <p:nvSpPr>
              <p:cNvPr id="7215" name="文本框 25648"/>
              <p:cNvSpPr txBox="1"/>
              <p:nvPr>
                <p:custDataLst>
                  <p:tags r:id="rId42"/>
                </p:custDataLst>
              </p:nvPr>
            </p:nvSpPr>
            <p:spPr>
              <a:xfrm>
                <a:off x="-19" y="-66"/>
                <a:ext cx="293" cy="39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2800" b="1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7</a:t>
                </a:r>
                <a:endParaRPr lang="en-US" altLang="zh-CN" sz="28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7216" name="直接连接符 25649"/>
              <p:cNvSpPr/>
              <p:nvPr>
                <p:custDataLst>
                  <p:tags r:id="rId43"/>
                </p:custDataLst>
              </p:nvPr>
            </p:nvSpPr>
            <p:spPr>
              <a:xfrm>
                <a:off x="0" y="294"/>
                <a:ext cx="240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sz="28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217" name="文本框 25650"/>
              <p:cNvSpPr txBox="1"/>
              <p:nvPr>
                <p:custDataLst>
                  <p:tags r:id="rId44"/>
                </p:custDataLst>
              </p:nvPr>
            </p:nvSpPr>
            <p:spPr>
              <a:xfrm>
                <a:off x="-20" y="255"/>
                <a:ext cx="292" cy="39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2800" b="1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8</a:t>
                </a:r>
                <a:endParaRPr lang="en-US" altLang="zh-CN" sz="28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7" dur="500"/>
                                        <p:tgtEl>
                                          <p:spTgt spid="25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12" dur="500"/>
                                        <p:tgtEl>
                                          <p:spTgt spid="25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17" dur="500"/>
                                        <p:tgtEl>
                                          <p:spTgt spid="25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4892390" y="3429000"/>
            <a:ext cx="560324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b="1" noProof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掌握</a:t>
            </a:r>
            <a:r>
              <a:rPr lang="zh-CN" altLang="en-US" sz="3600" b="1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真分数</a:t>
            </a:r>
            <a:r>
              <a:rPr lang="zh-CN" altLang="en-US" sz="3600" b="1" noProof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的意义和特征</a:t>
            </a:r>
            <a:endParaRPr lang="zh-CN" altLang="en-US" sz="3600" b="1" noProof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" name="TextBox 352" hidden="1"/>
          <p:cNvSpPr txBox="1"/>
          <p:nvPr/>
        </p:nvSpPr>
        <p:spPr>
          <a:xfrm>
            <a:off x="4970621" y="97468"/>
            <a:ext cx="19702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输入标题</a:t>
            </a:r>
            <a:endParaRPr lang="zh-CN" altLang="en-US" sz="280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0242" name="Rectangle 27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130432" y="1202802"/>
            <a:ext cx="108934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分别涂色表示下面各分数，并说一说把什么作为单位“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”。</a:t>
            </a:r>
            <a:endParaRPr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44" name="组合 27"/>
          <p:cNvGrpSpPr/>
          <p:nvPr/>
        </p:nvGrpSpPr>
        <p:grpSpPr>
          <a:xfrm>
            <a:off x="2270598" y="2191820"/>
            <a:ext cx="842963" cy="914400"/>
            <a:chOff x="7467524" y="3111358"/>
            <a:chExt cx="843001" cy="914618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</a:gradFill>
        </p:grpSpPr>
        <p:sp>
          <p:nvSpPr>
            <p:cNvPr id="69" name="扇形"/>
            <p:cNvSpPr>
              <a:spLocks noChangeAspect="1"/>
            </p:cNvSpPr>
            <p:nvPr>
              <p:custDataLst>
                <p:tags r:id="rId4"/>
              </p:custDataLst>
            </p:nvPr>
          </p:nvSpPr>
          <p:spPr bwMode="auto">
            <a:xfrm rot="16260000">
              <a:off x="7477769" y="3101099"/>
              <a:ext cx="700255" cy="720757"/>
            </a:xfrm>
            <a:custGeom>
              <a:gdLst>
                <a:gd name="connsiteX0" fmla="*/ 0 w 1079818"/>
                <a:gd name="connsiteY0" fmla="*/ 0 h 1080105"/>
                <a:gd name="connsiteX1" fmla="*/ 1079818 w 1079818"/>
                <a:gd name="connsiteY1" fmla="*/ 0 h 1080105"/>
                <a:gd name="connsiteX2" fmla="*/ 110134 w 1079818"/>
                <a:gd name="connsiteY2" fmla="*/ 1074544 h 1080105"/>
                <a:gd name="connsiteX3" fmla="*/ 0 w 1079818"/>
                <a:gd name="connsiteY3" fmla="*/ 1080105 h 108010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79818" h="1080105">
                  <a:moveTo>
                    <a:pt x="0" y="0"/>
                  </a:moveTo>
                  <a:lnTo>
                    <a:pt x="1079818" y="0"/>
                  </a:lnTo>
                  <a:cubicBezTo>
                    <a:pt x="1079818" y="559251"/>
                    <a:pt x="654791" y="1019231"/>
                    <a:pt x="110134" y="1074544"/>
                  </a:cubicBezTo>
                  <a:lnTo>
                    <a:pt x="0" y="1080105"/>
                  </a:ln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1pPr>
              <a:lvl2pPr marL="4572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2pPr>
              <a:lvl3pPr marL="9144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3pPr>
              <a:lvl4pPr marL="1371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4pPr>
              <a:lvl5pPr marL="18288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endParaRPr kumimoji="0" lang="zh-CN" altLang="en-US" sz="28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宋体" panose="02010600030101010101" pitchFamily="2" charset="-122"/>
                <a:cs typeface="+mn-ea"/>
              </a:endParaRPr>
            </a:p>
          </p:txBody>
        </p:sp>
        <p:sp>
          <p:nvSpPr>
            <p:cNvPr id="70" name="扇形"/>
            <p:cNvSpPr>
              <a:spLocks noChangeAspect="1"/>
            </p:cNvSpPr>
            <p:nvPr>
              <p:custDataLst>
                <p:tags r:id="rId5"/>
              </p:custDataLst>
            </p:nvPr>
          </p:nvSpPr>
          <p:spPr bwMode="auto">
            <a:xfrm rot="17954738">
              <a:off x="7600012" y="3315464"/>
              <a:ext cx="700254" cy="720757"/>
            </a:xfrm>
            <a:custGeom>
              <a:gdLst>
                <a:gd name="connsiteX0" fmla="*/ 0 w 1079818"/>
                <a:gd name="connsiteY0" fmla="*/ 0 h 1080105"/>
                <a:gd name="connsiteX1" fmla="*/ 1079818 w 1079818"/>
                <a:gd name="connsiteY1" fmla="*/ 0 h 1080105"/>
                <a:gd name="connsiteX2" fmla="*/ 110134 w 1079818"/>
                <a:gd name="connsiteY2" fmla="*/ 1074544 h 1080105"/>
                <a:gd name="connsiteX3" fmla="*/ 0 w 1079818"/>
                <a:gd name="connsiteY3" fmla="*/ 1080105 h 108010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79818" h="1080105">
                  <a:moveTo>
                    <a:pt x="0" y="0"/>
                  </a:moveTo>
                  <a:lnTo>
                    <a:pt x="1079818" y="0"/>
                  </a:lnTo>
                  <a:cubicBezTo>
                    <a:pt x="1079818" y="559251"/>
                    <a:pt x="654791" y="1019231"/>
                    <a:pt x="110134" y="1074544"/>
                  </a:cubicBezTo>
                  <a:lnTo>
                    <a:pt x="0" y="1080105"/>
                  </a:ln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1pPr>
              <a:lvl2pPr marL="4572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2pPr>
              <a:lvl3pPr marL="9144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3pPr>
              <a:lvl4pPr marL="1371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4pPr>
              <a:lvl5pPr marL="18288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endParaRPr kumimoji="0" lang="zh-CN" altLang="en-US" sz="28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宋体" panose="02010600030101010101" pitchFamily="2" charset="-122"/>
                <a:cs typeface="+mn-ea"/>
              </a:endParaRPr>
            </a:p>
          </p:txBody>
        </p:sp>
      </p:grpSp>
      <p:grpSp>
        <p:nvGrpSpPr>
          <p:cNvPr id="71" name="组合 30"/>
          <p:cNvGrpSpPr/>
          <p:nvPr/>
        </p:nvGrpSpPr>
        <p:grpSpPr>
          <a:xfrm>
            <a:off x="4680967" y="2162598"/>
            <a:ext cx="1402158" cy="1419237"/>
            <a:chOff x="7490637" y="677246"/>
            <a:chExt cx="1402769" cy="1418611"/>
          </a:xfrm>
        </p:grpSpPr>
        <p:sp>
          <p:nvSpPr>
            <p:cNvPr id="72" name="扇形"/>
            <p:cNvSpPr/>
            <p:nvPr>
              <p:custDataLst>
                <p:tags r:id="rId6"/>
              </p:custDataLst>
            </p:nvPr>
          </p:nvSpPr>
          <p:spPr bwMode="auto">
            <a:xfrm rot="16200000">
              <a:off x="8191726" y="676944"/>
              <a:ext cx="701366" cy="701981"/>
            </a:xfrm>
            <a:custGeom>
              <a:gdLst>
                <a:gd name="connsiteX0" fmla="*/ 0 w 1079818"/>
                <a:gd name="connsiteY0" fmla="*/ 0 h 1080105"/>
                <a:gd name="connsiteX1" fmla="*/ 1079818 w 1079818"/>
                <a:gd name="connsiteY1" fmla="*/ 0 h 1080105"/>
                <a:gd name="connsiteX2" fmla="*/ 110134 w 1079818"/>
                <a:gd name="connsiteY2" fmla="*/ 1074544 h 1080105"/>
                <a:gd name="connsiteX3" fmla="*/ 0 w 1079818"/>
                <a:gd name="connsiteY3" fmla="*/ 1080105 h 108010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79818" h="1080105">
                  <a:moveTo>
                    <a:pt x="0" y="0"/>
                  </a:moveTo>
                  <a:lnTo>
                    <a:pt x="1079818" y="0"/>
                  </a:lnTo>
                  <a:cubicBezTo>
                    <a:pt x="1079818" y="559251"/>
                    <a:pt x="654791" y="1019231"/>
                    <a:pt x="110134" y="1074544"/>
                  </a:cubicBezTo>
                  <a:lnTo>
                    <a:pt x="0" y="1080105"/>
                  </a:lnTo>
                  <a:close/>
                </a:path>
              </a:pathLst>
            </a:custGeom>
            <a:solidFill>
              <a:srgbClr val="06BA17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1pPr>
              <a:lvl2pPr marL="4572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2pPr>
              <a:lvl3pPr marL="9144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3pPr>
              <a:lvl4pPr marL="1371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4pPr>
              <a:lvl5pPr marL="18288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endParaRPr kumimoji="0" lang="zh-CN" altLang="en-US" sz="28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宋体" panose="02010600030101010101" pitchFamily="2" charset="-122"/>
                <a:cs typeface="+mn-ea"/>
              </a:endParaRPr>
            </a:p>
          </p:txBody>
        </p:sp>
        <p:sp>
          <p:nvSpPr>
            <p:cNvPr id="73" name="扇形"/>
            <p:cNvSpPr/>
            <p:nvPr>
              <p:custDataLst>
                <p:tags r:id="rId7"/>
              </p:custDataLst>
            </p:nvPr>
          </p:nvSpPr>
          <p:spPr bwMode="auto">
            <a:xfrm>
              <a:off x="8191425" y="1394491"/>
              <a:ext cx="701981" cy="701366"/>
            </a:xfrm>
            <a:custGeom>
              <a:gdLst>
                <a:gd name="connsiteX0" fmla="*/ 0 w 1079818"/>
                <a:gd name="connsiteY0" fmla="*/ 0 h 1080105"/>
                <a:gd name="connsiteX1" fmla="*/ 1079818 w 1079818"/>
                <a:gd name="connsiteY1" fmla="*/ 0 h 1080105"/>
                <a:gd name="connsiteX2" fmla="*/ 110134 w 1079818"/>
                <a:gd name="connsiteY2" fmla="*/ 1074544 h 1080105"/>
                <a:gd name="connsiteX3" fmla="*/ 0 w 1079818"/>
                <a:gd name="connsiteY3" fmla="*/ 1080105 h 108010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79818" h="1080105">
                  <a:moveTo>
                    <a:pt x="0" y="0"/>
                  </a:moveTo>
                  <a:lnTo>
                    <a:pt x="1079818" y="0"/>
                  </a:lnTo>
                  <a:cubicBezTo>
                    <a:pt x="1079818" y="559251"/>
                    <a:pt x="654791" y="1019231"/>
                    <a:pt x="110134" y="1074544"/>
                  </a:cubicBezTo>
                  <a:lnTo>
                    <a:pt x="0" y="1080105"/>
                  </a:lnTo>
                  <a:close/>
                </a:path>
              </a:pathLst>
            </a:custGeom>
            <a:solidFill>
              <a:srgbClr val="06BA17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1pPr>
              <a:lvl2pPr marL="4572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2pPr>
              <a:lvl3pPr marL="9144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3pPr>
              <a:lvl4pPr marL="1371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4pPr>
              <a:lvl5pPr marL="18288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endParaRPr kumimoji="0" lang="zh-CN" altLang="en-US" sz="28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宋体" panose="02010600030101010101" pitchFamily="2" charset="-122"/>
                <a:cs typeface="+mn-ea"/>
              </a:endParaRPr>
            </a:p>
          </p:txBody>
        </p:sp>
        <p:sp>
          <p:nvSpPr>
            <p:cNvPr id="74" name="扇形"/>
            <p:cNvSpPr/>
            <p:nvPr>
              <p:custDataLst>
                <p:tags r:id="rId8"/>
              </p:custDataLst>
            </p:nvPr>
          </p:nvSpPr>
          <p:spPr bwMode="auto">
            <a:xfrm rot="5400000">
              <a:off x="7490945" y="1394178"/>
              <a:ext cx="701366" cy="701981"/>
            </a:xfrm>
            <a:custGeom>
              <a:gdLst>
                <a:gd name="connsiteX0" fmla="*/ 0 w 1079818"/>
                <a:gd name="connsiteY0" fmla="*/ 0 h 1080105"/>
                <a:gd name="connsiteX1" fmla="*/ 1079818 w 1079818"/>
                <a:gd name="connsiteY1" fmla="*/ 0 h 1080105"/>
                <a:gd name="connsiteX2" fmla="*/ 110134 w 1079818"/>
                <a:gd name="connsiteY2" fmla="*/ 1074544 h 1080105"/>
                <a:gd name="connsiteX3" fmla="*/ 0 w 1079818"/>
                <a:gd name="connsiteY3" fmla="*/ 1080105 h 108010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79818" h="1080105">
                  <a:moveTo>
                    <a:pt x="0" y="0"/>
                  </a:moveTo>
                  <a:lnTo>
                    <a:pt x="1079818" y="0"/>
                  </a:lnTo>
                  <a:cubicBezTo>
                    <a:pt x="1079818" y="559251"/>
                    <a:pt x="654791" y="1019231"/>
                    <a:pt x="110134" y="1074544"/>
                  </a:cubicBezTo>
                  <a:lnTo>
                    <a:pt x="0" y="1080105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6BA17">
                    <a:tint val="66000"/>
                    <a:satMod val="160000"/>
                  </a:srgbClr>
                </a:gs>
                <a:gs pos="50000">
                  <a:srgbClr val="06BA17">
                    <a:tint val="44500"/>
                    <a:satMod val="160000"/>
                  </a:srgbClr>
                </a:gs>
                <a:gs pos="100000">
                  <a:srgbClr val="06BA17">
                    <a:tint val="23500"/>
                    <a:satMod val="160000"/>
                  </a:srgbClr>
                </a:gs>
              </a:gsLst>
              <a:lin ang="5400000" scaled="1"/>
            </a:gradFill>
            <a:ln w="25400" cap="flat" cmpd="sng" algn="ctr">
              <a:noFill/>
              <a:prstDash val="solid"/>
            </a:ln>
            <a:effectLst/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1pPr>
              <a:lvl2pPr marL="4572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2pPr>
              <a:lvl3pPr marL="9144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3pPr>
              <a:lvl4pPr marL="1371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4pPr>
              <a:lvl5pPr marL="18288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endParaRPr kumimoji="0" lang="zh-CN" altLang="en-US" sz="28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宋体" panose="02010600030101010101" pitchFamily="2" charset="-122"/>
                <a:cs typeface="+mn-ea"/>
              </a:endParaRPr>
            </a:p>
          </p:txBody>
        </p:sp>
        <p:sp>
          <p:nvSpPr>
            <p:cNvPr id="2" name="扇形"/>
            <p:cNvSpPr/>
            <p:nvPr>
              <p:custDataLst>
                <p:tags r:id="rId9"/>
              </p:custDataLst>
            </p:nvPr>
          </p:nvSpPr>
          <p:spPr bwMode="auto">
            <a:xfrm rot="16200000">
              <a:off x="8181818" y="676938"/>
              <a:ext cx="701366" cy="701981"/>
            </a:xfrm>
            <a:custGeom>
              <a:gdLst>
                <a:gd name="connsiteX0" fmla="*/ 0 w 1079818"/>
                <a:gd name="connsiteY0" fmla="*/ 0 h 1080105"/>
                <a:gd name="connsiteX1" fmla="*/ 1079818 w 1079818"/>
                <a:gd name="connsiteY1" fmla="*/ 0 h 1080105"/>
                <a:gd name="connsiteX2" fmla="*/ 110134 w 1079818"/>
                <a:gd name="connsiteY2" fmla="*/ 1074544 h 1080105"/>
                <a:gd name="connsiteX3" fmla="*/ 0 w 1079818"/>
                <a:gd name="connsiteY3" fmla="*/ 1080105 h 108010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79818" h="1080105">
                  <a:moveTo>
                    <a:pt x="0" y="0"/>
                  </a:moveTo>
                  <a:lnTo>
                    <a:pt x="1079818" y="0"/>
                  </a:lnTo>
                  <a:cubicBezTo>
                    <a:pt x="1079818" y="559251"/>
                    <a:pt x="654791" y="1019231"/>
                    <a:pt x="110134" y="1074544"/>
                  </a:cubicBezTo>
                  <a:lnTo>
                    <a:pt x="0" y="1080105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6BA17">
                    <a:tint val="66000"/>
                    <a:satMod val="160000"/>
                  </a:srgbClr>
                </a:gs>
                <a:gs pos="50000">
                  <a:srgbClr val="06BA17">
                    <a:tint val="44500"/>
                    <a:satMod val="160000"/>
                  </a:srgbClr>
                </a:gs>
                <a:gs pos="100000">
                  <a:srgbClr val="06BA17">
                    <a:tint val="23500"/>
                    <a:satMod val="160000"/>
                  </a:srgbClr>
                </a:gs>
              </a:gsLst>
              <a:lin ang="5400000" scaled="1"/>
            </a:gradFill>
            <a:ln w="25400" cap="flat" cmpd="sng" algn="ctr">
              <a:noFill/>
              <a:prstDash val="solid"/>
            </a:ln>
            <a:effectLst/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1pPr>
              <a:lvl2pPr marL="4572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2pPr>
              <a:lvl3pPr marL="9144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3pPr>
              <a:lvl4pPr marL="1371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4pPr>
              <a:lvl5pPr marL="18288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endParaRPr kumimoji="0" lang="zh-CN" altLang="en-US" sz="28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宋体" panose="02010600030101010101" pitchFamily="2" charset="-122"/>
                <a:cs typeface="+mn-ea"/>
              </a:endParaRPr>
            </a:p>
          </p:txBody>
        </p:sp>
        <p:sp>
          <p:nvSpPr>
            <p:cNvPr id="3" name="扇形"/>
            <p:cNvSpPr/>
            <p:nvPr>
              <p:custDataLst>
                <p:tags r:id="rId10"/>
              </p:custDataLst>
            </p:nvPr>
          </p:nvSpPr>
          <p:spPr bwMode="auto">
            <a:xfrm>
              <a:off x="8181517" y="1394485"/>
              <a:ext cx="701981" cy="701366"/>
            </a:xfrm>
            <a:custGeom>
              <a:gdLst>
                <a:gd name="connsiteX0" fmla="*/ 0 w 1079818"/>
                <a:gd name="connsiteY0" fmla="*/ 0 h 1080105"/>
                <a:gd name="connsiteX1" fmla="*/ 1079818 w 1079818"/>
                <a:gd name="connsiteY1" fmla="*/ 0 h 1080105"/>
                <a:gd name="connsiteX2" fmla="*/ 110134 w 1079818"/>
                <a:gd name="connsiteY2" fmla="*/ 1074544 h 1080105"/>
                <a:gd name="connsiteX3" fmla="*/ 0 w 1079818"/>
                <a:gd name="connsiteY3" fmla="*/ 1080105 h 108010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79818" h="1080105">
                  <a:moveTo>
                    <a:pt x="0" y="0"/>
                  </a:moveTo>
                  <a:lnTo>
                    <a:pt x="1079818" y="0"/>
                  </a:lnTo>
                  <a:cubicBezTo>
                    <a:pt x="1079818" y="559251"/>
                    <a:pt x="654791" y="1019231"/>
                    <a:pt x="110134" y="1074544"/>
                  </a:cubicBezTo>
                  <a:lnTo>
                    <a:pt x="0" y="1080105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6BA17">
                    <a:tint val="66000"/>
                    <a:satMod val="160000"/>
                  </a:srgbClr>
                </a:gs>
                <a:gs pos="50000">
                  <a:srgbClr val="06BA17">
                    <a:tint val="44500"/>
                    <a:satMod val="160000"/>
                  </a:srgbClr>
                </a:gs>
                <a:gs pos="100000">
                  <a:srgbClr val="06BA17">
                    <a:tint val="23500"/>
                    <a:satMod val="160000"/>
                  </a:srgbClr>
                </a:gs>
              </a:gsLst>
              <a:lin ang="5400000" scaled="1"/>
            </a:gradFill>
            <a:ln w="25400" cap="flat" cmpd="sng" algn="ctr">
              <a:noFill/>
              <a:prstDash val="solid"/>
            </a:ln>
            <a:effectLst/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1pPr>
              <a:lvl2pPr marL="4572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2pPr>
              <a:lvl3pPr marL="9144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3pPr>
              <a:lvl4pPr marL="1371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4pPr>
              <a:lvl5pPr marL="18288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endParaRPr kumimoji="0" lang="zh-CN" altLang="en-US" sz="28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宋体" panose="02010600030101010101" pitchFamily="2" charset="-122"/>
                <a:cs typeface="+mn-ea"/>
              </a:endParaRPr>
            </a:p>
          </p:txBody>
        </p:sp>
      </p:grpSp>
      <p:grpSp>
        <p:nvGrpSpPr>
          <p:cNvPr id="75" name="组合 36"/>
          <p:cNvGrpSpPr/>
          <p:nvPr/>
        </p:nvGrpSpPr>
        <p:grpSpPr>
          <a:xfrm>
            <a:off x="7758876" y="2021315"/>
            <a:ext cx="1344613" cy="1692275"/>
            <a:chOff x="7344496" y="470054"/>
            <a:chExt cx="1344476" cy="1692157"/>
          </a:xfrm>
        </p:grpSpPr>
        <p:sp>
          <p:nvSpPr>
            <p:cNvPr id="76" name="扇形"/>
            <p:cNvSpPr/>
            <p:nvPr>
              <p:custDataLst>
                <p:tags r:id="rId11"/>
              </p:custDataLst>
            </p:nvPr>
          </p:nvSpPr>
          <p:spPr bwMode="auto">
            <a:xfrm rot="9000000">
              <a:off x="7344496" y="828804"/>
              <a:ext cx="720652" cy="720675"/>
            </a:xfrm>
            <a:custGeom>
              <a:gdLst>
                <a:gd name="connsiteX0" fmla="*/ 0 w 1079818"/>
                <a:gd name="connsiteY0" fmla="*/ 0 h 1080105"/>
                <a:gd name="connsiteX1" fmla="*/ 1079818 w 1079818"/>
                <a:gd name="connsiteY1" fmla="*/ 0 h 1080105"/>
                <a:gd name="connsiteX2" fmla="*/ 110134 w 1079818"/>
                <a:gd name="connsiteY2" fmla="*/ 1074544 h 1080105"/>
                <a:gd name="connsiteX3" fmla="*/ 0 w 1079818"/>
                <a:gd name="connsiteY3" fmla="*/ 1080105 h 108010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79818" h="1080105">
                  <a:moveTo>
                    <a:pt x="0" y="0"/>
                  </a:moveTo>
                  <a:lnTo>
                    <a:pt x="1079818" y="0"/>
                  </a:lnTo>
                  <a:cubicBezTo>
                    <a:pt x="1079818" y="559251"/>
                    <a:pt x="654791" y="1019231"/>
                    <a:pt x="110134" y="1074544"/>
                  </a:cubicBezTo>
                  <a:lnTo>
                    <a:pt x="0" y="1080105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B0F0">
                    <a:tint val="66000"/>
                    <a:satMod val="160000"/>
                  </a:srgbClr>
                </a:gs>
                <a:gs pos="50000">
                  <a:srgbClr val="00B0F0">
                    <a:tint val="44500"/>
                    <a:satMod val="160000"/>
                  </a:srgbClr>
                </a:gs>
                <a:gs pos="100000">
                  <a:srgbClr val="00B0F0">
                    <a:tint val="23500"/>
                    <a:satMod val="160000"/>
                  </a:srgbClr>
                </a:gs>
              </a:gsLst>
              <a:lin ang="5400000" scaled="1"/>
            </a:gradFill>
            <a:ln w="25400" cap="flat" cmpd="sng" algn="ctr">
              <a:noFill/>
              <a:prstDash val="solid"/>
            </a:ln>
            <a:effectLst/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1pPr>
              <a:lvl2pPr marL="4572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2pPr>
              <a:lvl3pPr marL="9144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3pPr>
              <a:lvl4pPr marL="1371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4pPr>
              <a:lvl5pPr marL="18288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endParaRPr kumimoji="0" lang="zh-CN" altLang="en-US" sz="28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宋体" panose="02010600030101010101" pitchFamily="2" charset="-122"/>
                <a:cs typeface="+mn-ea"/>
              </a:endParaRPr>
            </a:p>
          </p:txBody>
        </p:sp>
        <p:sp>
          <p:nvSpPr>
            <p:cNvPr id="77" name="扇形"/>
            <p:cNvSpPr/>
            <p:nvPr>
              <p:custDataLst>
                <p:tags r:id="rId12"/>
              </p:custDataLst>
            </p:nvPr>
          </p:nvSpPr>
          <p:spPr bwMode="auto">
            <a:xfrm rot="14400000">
              <a:off x="7968303" y="470059"/>
              <a:ext cx="720675" cy="720652"/>
            </a:xfrm>
            <a:custGeom>
              <a:gdLst>
                <a:gd name="connsiteX0" fmla="*/ 0 w 1079818"/>
                <a:gd name="connsiteY0" fmla="*/ 0 h 1080105"/>
                <a:gd name="connsiteX1" fmla="*/ 1079818 w 1079818"/>
                <a:gd name="connsiteY1" fmla="*/ 0 h 1080105"/>
                <a:gd name="connsiteX2" fmla="*/ 110134 w 1079818"/>
                <a:gd name="connsiteY2" fmla="*/ 1074544 h 1080105"/>
                <a:gd name="connsiteX3" fmla="*/ 0 w 1079818"/>
                <a:gd name="connsiteY3" fmla="*/ 1080105 h 108010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79818" h="1080105">
                  <a:moveTo>
                    <a:pt x="0" y="0"/>
                  </a:moveTo>
                  <a:lnTo>
                    <a:pt x="1079818" y="0"/>
                  </a:lnTo>
                  <a:cubicBezTo>
                    <a:pt x="1079818" y="559251"/>
                    <a:pt x="654791" y="1019231"/>
                    <a:pt x="110134" y="1074544"/>
                  </a:cubicBezTo>
                  <a:lnTo>
                    <a:pt x="0" y="1080105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B0F0">
                    <a:tint val="66000"/>
                    <a:satMod val="160000"/>
                  </a:srgbClr>
                </a:gs>
                <a:gs pos="50000">
                  <a:srgbClr val="00B0F0">
                    <a:tint val="44500"/>
                    <a:satMod val="160000"/>
                  </a:srgbClr>
                </a:gs>
                <a:gs pos="100000">
                  <a:srgbClr val="00B0F0">
                    <a:tint val="23500"/>
                    <a:satMod val="160000"/>
                  </a:srgbClr>
                </a:gs>
              </a:gsLst>
              <a:lin ang="5400000" scaled="1"/>
            </a:gradFill>
            <a:ln w="25400" cap="flat" cmpd="sng" algn="ctr">
              <a:noFill/>
              <a:prstDash val="solid"/>
            </a:ln>
            <a:effectLst/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1pPr>
              <a:lvl2pPr marL="4572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2pPr>
              <a:lvl3pPr marL="9144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3pPr>
              <a:lvl4pPr marL="1371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4pPr>
              <a:lvl5pPr marL="18288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endParaRPr kumimoji="0" lang="zh-CN" altLang="en-US" sz="28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宋体" panose="02010600030101010101" pitchFamily="2" charset="-122"/>
                <a:cs typeface="+mn-ea"/>
              </a:endParaRPr>
            </a:p>
          </p:txBody>
        </p:sp>
        <p:sp>
          <p:nvSpPr>
            <p:cNvPr id="78" name="扇形"/>
            <p:cNvSpPr/>
            <p:nvPr>
              <p:custDataLst>
                <p:tags r:id="rId13"/>
              </p:custDataLst>
            </p:nvPr>
          </p:nvSpPr>
          <p:spPr bwMode="auto">
            <a:xfrm rot="1820035">
              <a:off x="7960383" y="1441536"/>
              <a:ext cx="720652" cy="720675"/>
            </a:xfrm>
            <a:custGeom>
              <a:gdLst>
                <a:gd name="connsiteX0" fmla="*/ 0 w 1079818"/>
                <a:gd name="connsiteY0" fmla="*/ 0 h 1080105"/>
                <a:gd name="connsiteX1" fmla="*/ 1079818 w 1079818"/>
                <a:gd name="connsiteY1" fmla="*/ 0 h 1080105"/>
                <a:gd name="connsiteX2" fmla="*/ 110134 w 1079818"/>
                <a:gd name="connsiteY2" fmla="*/ 1074544 h 1080105"/>
                <a:gd name="connsiteX3" fmla="*/ 0 w 1079818"/>
                <a:gd name="connsiteY3" fmla="*/ 1080105 h 108010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79818" h="1080105">
                  <a:moveTo>
                    <a:pt x="0" y="0"/>
                  </a:moveTo>
                  <a:lnTo>
                    <a:pt x="1079818" y="0"/>
                  </a:lnTo>
                  <a:cubicBezTo>
                    <a:pt x="1079818" y="559251"/>
                    <a:pt x="654791" y="1019231"/>
                    <a:pt x="110134" y="1074544"/>
                  </a:cubicBezTo>
                  <a:lnTo>
                    <a:pt x="0" y="1080105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B0F0">
                    <a:tint val="66000"/>
                    <a:satMod val="160000"/>
                  </a:srgbClr>
                </a:gs>
                <a:gs pos="50000">
                  <a:srgbClr val="00B0F0">
                    <a:tint val="44500"/>
                    <a:satMod val="160000"/>
                  </a:srgbClr>
                </a:gs>
                <a:gs pos="100000">
                  <a:srgbClr val="00B0F0">
                    <a:tint val="23500"/>
                    <a:satMod val="160000"/>
                  </a:srgbClr>
                </a:gs>
              </a:gsLst>
              <a:lin ang="5400000" scaled="1"/>
            </a:gradFill>
            <a:ln w="25400" cap="flat" cmpd="sng" algn="ctr">
              <a:noFill/>
              <a:prstDash val="solid"/>
            </a:ln>
            <a:effectLst/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1pPr>
              <a:lvl2pPr marL="4572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2pPr>
              <a:lvl3pPr marL="9144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3pPr>
              <a:lvl4pPr marL="1371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4pPr>
              <a:lvl5pPr marL="18288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endParaRPr kumimoji="0" lang="zh-CN" altLang="en-US" sz="28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宋体" panose="02010600030101010101" pitchFamily="2" charset="-122"/>
                <a:cs typeface="+mn-ea"/>
              </a:endParaRPr>
            </a:p>
          </p:txBody>
        </p:sp>
        <p:sp>
          <p:nvSpPr>
            <p:cNvPr id="79" name="扇形"/>
            <p:cNvSpPr/>
            <p:nvPr>
              <p:custDataLst>
                <p:tags r:id="rId14"/>
              </p:custDataLst>
            </p:nvPr>
          </p:nvSpPr>
          <p:spPr bwMode="auto">
            <a:xfrm rot="3612963">
              <a:off x="7694487" y="1435985"/>
              <a:ext cx="719087" cy="720652"/>
            </a:xfrm>
            <a:custGeom>
              <a:gdLst>
                <a:gd name="connsiteX0" fmla="*/ 0 w 1079818"/>
                <a:gd name="connsiteY0" fmla="*/ 0 h 1080105"/>
                <a:gd name="connsiteX1" fmla="*/ 1079818 w 1079818"/>
                <a:gd name="connsiteY1" fmla="*/ 0 h 1080105"/>
                <a:gd name="connsiteX2" fmla="*/ 110134 w 1079818"/>
                <a:gd name="connsiteY2" fmla="*/ 1074544 h 1080105"/>
                <a:gd name="connsiteX3" fmla="*/ 0 w 1079818"/>
                <a:gd name="connsiteY3" fmla="*/ 1080105 h 108010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79818" h="1080105">
                  <a:moveTo>
                    <a:pt x="0" y="0"/>
                  </a:moveTo>
                  <a:lnTo>
                    <a:pt x="1079818" y="0"/>
                  </a:lnTo>
                  <a:cubicBezTo>
                    <a:pt x="1079818" y="559251"/>
                    <a:pt x="654791" y="1019231"/>
                    <a:pt x="110134" y="1074544"/>
                  </a:cubicBezTo>
                  <a:lnTo>
                    <a:pt x="0" y="1080105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B0F0">
                    <a:tint val="66000"/>
                    <a:satMod val="160000"/>
                  </a:srgbClr>
                </a:gs>
                <a:gs pos="50000">
                  <a:srgbClr val="00B0F0">
                    <a:tint val="44500"/>
                    <a:satMod val="160000"/>
                  </a:srgbClr>
                </a:gs>
                <a:gs pos="100000">
                  <a:srgbClr val="00B0F0">
                    <a:tint val="23500"/>
                    <a:satMod val="160000"/>
                  </a:srgbClr>
                </a:gs>
              </a:gsLst>
              <a:lin ang="5400000" scaled="1"/>
            </a:gradFill>
            <a:ln w="25400" cap="flat" cmpd="sng" algn="ctr">
              <a:noFill/>
              <a:prstDash val="solid"/>
            </a:ln>
            <a:effectLst/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1pPr>
              <a:lvl2pPr marL="4572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2pPr>
              <a:lvl3pPr marL="9144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3pPr>
              <a:lvl4pPr marL="1371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4pPr>
              <a:lvl5pPr marL="18288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endParaRPr kumimoji="0" lang="zh-CN" altLang="en-US" sz="28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宋体" panose="02010600030101010101" pitchFamily="2" charset="-122"/>
                <a:cs typeface="+mn-ea"/>
              </a:endParaRPr>
            </a:p>
          </p:txBody>
        </p:sp>
      </p:grpSp>
      <p:grpSp>
        <p:nvGrpSpPr>
          <p:cNvPr id="13335" name="组合 52"/>
          <p:cNvGrpSpPr/>
          <p:nvPr/>
        </p:nvGrpSpPr>
        <p:grpSpPr>
          <a:xfrm>
            <a:off x="1546698" y="2157365"/>
            <a:ext cx="1440038" cy="1440023"/>
            <a:chOff x="6705544" y="3028938"/>
            <a:chExt cx="1440000" cy="1440000"/>
          </a:xfrm>
        </p:grpSpPr>
        <p:cxnSp>
          <p:nvCxnSpPr>
            <p:cNvPr id="81" name="直接连接符 80"/>
            <p:cNvCxnSpPr/>
            <p:nvPr>
              <p:custDataLst>
                <p:tags r:id="rId15"/>
              </p:custDataLst>
            </p:nvPr>
          </p:nvCxnSpPr>
          <p:spPr>
            <a:xfrm rot="1800000">
              <a:off x="7375451" y="3919512"/>
              <a:ext cx="719119" cy="0"/>
            </a:xfrm>
            <a:prstGeom prst="line">
              <a:avLst/>
            </a:prstGeom>
            <a:noFill/>
            <a:ln w="25400" cap="flat" cmpd="sng" algn="ctr">
              <a:solidFill>
                <a:srgbClr val="7030A0"/>
              </a:solidFill>
              <a:prstDash val="solid"/>
            </a:ln>
            <a:effectLst/>
          </p:spPr>
        </p:cxnSp>
        <p:cxnSp>
          <p:nvCxnSpPr>
            <p:cNvPr id="82" name="直接连接符 81"/>
            <p:cNvCxnSpPr/>
            <p:nvPr>
              <p:custDataLst>
                <p:tags r:id="rId16"/>
              </p:custDataLst>
            </p:nvPr>
          </p:nvCxnSpPr>
          <p:spPr>
            <a:xfrm rot="-1800000">
              <a:off x="6746818" y="3909988"/>
              <a:ext cx="719119" cy="0"/>
            </a:xfrm>
            <a:prstGeom prst="line">
              <a:avLst/>
            </a:prstGeom>
            <a:noFill/>
            <a:ln w="25400" cap="flat" cmpd="sng" algn="ctr">
              <a:solidFill>
                <a:srgbClr val="7030A0"/>
              </a:solidFill>
              <a:prstDash val="solid"/>
            </a:ln>
            <a:effectLst/>
          </p:spPr>
        </p:cxnSp>
        <p:cxnSp>
          <p:nvCxnSpPr>
            <p:cNvPr id="83" name="直接连接符 82"/>
            <p:cNvCxnSpPr/>
            <p:nvPr>
              <p:custDataLst>
                <p:tags r:id="rId17"/>
              </p:custDataLst>
            </p:nvPr>
          </p:nvCxnSpPr>
          <p:spPr>
            <a:xfrm rot="5400000">
              <a:off x="7056368" y="3389295"/>
              <a:ext cx="720714" cy="0"/>
            </a:xfrm>
            <a:prstGeom prst="line">
              <a:avLst/>
            </a:prstGeom>
            <a:noFill/>
            <a:ln w="25400" cap="flat" cmpd="sng" algn="ctr">
              <a:solidFill>
                <a:srgbClr val="7030A0"/>
              </a:solidFill>
              <a:prstDash val="solid"/>
            </a:ln>
            <a:effectLst/>
          </p:spPr>
        </p:cxnSp>
        <p:sp>
          <p:nvSpPr>
            <p:cNvPr id="84" name="椭圆 83"/>
            <p:cNvSpPr/>
            <p:nvPr>
              <p:custDataLst>
                <p:tags r:id="rId18"/>
              </p:custDataLst>
            </p:nvPr>
          </p:nvSpPr>
          <p:spPr>
            <a:xfrm>
              <a:off x="6705544" y="3028938"/>
              <a:ext cx="1439825" cy="1439841"/>
            </a:xfrm>
            <a:prstGeom prst="ellipse">
              <a:avLst/>
            </a:prstGeom>
            <a:noFill/>
            <a:ln w="25400" cap="flat" cmpd="sng" algn="ctr">
              <a:solidFill>
                <a:srgbClr val="7030A0"/>
              </a:solidFill>
              <a:prstDash val="solid"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3340" name="组合 59"/>
          <p:cNvGrpSpPr/>
          <p:nvPr/>
        </p:nvGrpSpPr>
        <p:grpSpPr>
          <a:xfrm>
            <a:off x="4652787" y="2157365"/>
            <a:ext cx="1443213" cy="1440023"/>
            <a:chOff x="7464349" y="666800"/>
            <a:chExt cx="1443175" cy="1440000"/>
          </a:xfrm>
        </p:grpSpPr>
        <p:sp>
          <p:nvSpPr>
            <p:cNvPr id="85" name="椭圆 84"/>
            <p:cNvSpPr/>
            <p:nvPr>
              <p:custDataLst>
                <p:tags r:id="rId19"/>
              </p:custDataLst>
            </p:nvPr>
          </p:nvSpPr>
          <p:spPr>
            <a:xfrm>
              <a:off x="7464349" y="666800"/>
              <a:ext cx="1439825" cy="1439841"/>
            </a:xfrm>
            <a:prstGeom prst="ellipse">
              <a:avLst/>
            </a:prstGeom>
            <a:noFill/>
            <a:ln w="25400" cap="flat" cmpd="sng" algn="ctr">
              <a:solidFill>
                <a:srgbClr val="7030A0"/>
              </a:solidFill>
              <a:prstDash val="solid"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86" name="直接连接符 85"/>
            <p:cNvCxnSpPr/>
            <p:nvPr>
              <p:custDataLst>
                <p:tags r:id="rId20"/>
              </p:custDataLst>
            </p:nvPr>
          </p:nvCxnSpPr>
          <p:spPr>
            <a:xfrm rot="5400000">
              <a:off x="7461953" y="1386714"/>
              <a:ext cx="1439841" cy="0"/>
            </a:xfrm>
            <a:prstGeom prst="line">
              <a:avLst/>
            </a:prstGeom>
            <a:noFill/>
            <a:ln w="25400" cap="flat" cmpd="sng" algn="ctr">
              <a:solidFill>
                <a:srgbClr val="7030A0"/>
              </a:solidFill>
              <a:prstDash val="solid"/>
            </a:ln>
            <a:effectLst/>
          </p:spPr>
        </p:cxnSp>
        <p:cxnSp>
          <p:nvCxnSpPr>
            <p:cNvPr id="87" name="直接连接符 86"/>
            <p:cNvCxnSpPr/>
            <p:nvPr>
              <p:custDataLst>
                <p:tags r:id="rId21"/>
              </p:custDataLst>
            </p:nvPr>
          </p:nvCxnSpPr>
          <p:spPr>
            <a:xfrm>
              <a:off x="7467524" y="1384339"/>
              <a:ext cx="1439825" cy="0"/>
            </a:xfrm>
            <a:prstGeom prst="line">
              <a:avLst/>
            </a:prstGeom>
            <a:noFill/>
            <a:ln w="25400" cap="flat" cmpd="sng" algn="ctr">
              <a:solidFill>
                <a:srgbClr val="7030A0"/>
              </a:solidFill>
              <a:prstDash val="solid"/>
            </a:ln>
            <a:effectLst/>
          </p:spPr>
        </p:cxnSp>
      </p:grpSp>
      <p:grpSp>
        <p:nvGrpSpPr>
          <p:cNvPr id="13344" name="组合 63"/>
          <p:cNvGrpSpPr/>
          <p:nvPr/>
        </p:nvGrpSpPr>
        <p:grpSpPr>
          <a:xfrm>
            <a:off x="7876351" y="2157441"/>
            <a:ext cx="1463675" cy="1439870"/>
            <a:chOff x="7468073" y="590694"/>
            <a:chExt cx="1463636" cy="1439847"/>
          </a:xfrm>
        </p:grpSpPr>
        <p:cxnSp>
          <p:nvCxnSpPr>
            <p:cNvPr id="88" name="直接连接符 87"/>
            <p:cNvCxnSpPr/>
            <p:nvPr>
              <p:custDataLst>
                <p:tags r:id="rId22"/>
              </p:custDataLst>
            </p:nvPr>
          </p:nvCxnSpPr>
          <p:spPr>
            <a:xfrm rot="5400000">
              <a:off x="7501874" y="1310614"/>
              <a:ext cx="1439841" cy="0"/>
            </a:xfrm>
            <a:prstGeom prst="line">
              <a:avLst/>
            </a:prstGeom>
            <a:noFill/>
            <a:ln w="25400" cap="flat" cmpd="sng" algn="ctr">
              <a:solidFill>
                <a:srgbClr val="7030A0"/>
              </a:solidFill>
              <a:prstDash val="solid"/>
            </a:ln>
            <a:effectLst/>
          </p:spPr>
        </p:cxnSp>
        <p:sp>
          <p:nvSpPr>
            <p:cNvPr id="89" name="椭圆 88"/>
            <p:cNvSpPr/>
            <p:nvPr>
              <p:custDataLst>
                <p:tags r:id="rId23"/>
              </p:custDataLst>
            </p:nvPr>
          </p:nvSpPr>
          <p:spPr>
            <a:xfrm>
              <a:off x="7468073" y="590700"/>
              <a:ext cx="1439825" cy="1439841"/>
            </a:xfrm>
            <a:prstGeom prst="ellipse">
              <a:avLst/>
            </a:prstGeom>
            <a:noFill/>
            <a:ln w="25400" cap="flat" cmpd="sng" algn="ctr">
              <a:solidFill>
                <a:srgbClr val="7030A0"/>
              </a:solidFill>
              <a:prstDash val="solid"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90" name="直接连接符 89"/>
            <p:cNvCxnSpPr/>
            <p:nvPr>
              <p:custDataLst>
                <p:tags r:id="rId24"/>
              </p:custDataLst>
            </p:nvPr>
          </p:nvCxnSpPr>
          <p:spPr>
            <a:xfrm rot="1800000">
              <a:off x="7476011" y="1309827"/>
              <a:ext cx="1439824" cy="0"/>
            </a:xfrm>
            <a:prstGeom prst="line">
              <a:avLst/>
            </a:prstGeom>
            <a:noFill/>
            <a:ln w="25400" cap="flat" cmpd="sng" algn="ctr">
              <a:solidFill>
                <a:srgbClr val="7030A0"/>
              </a:solidFill>
              <a:prstDash val="solid"/>
            </a:ln>
            <a:effectLst/>
          </p:spPr>
        </p:cxnSp>
        <p:cxnSp>
          <p:nvCxnSpPr>
            <p:cNvPr id="91" name="直接连接符 90"/>
            <p:cNvCxnSpPr/>
            <p:nvPr>
              <p:custDataLst>
                <p:tags r:id="rId25"/>
              </p:custDataLst>
            </p:nvPr>
          </p:nvCxnSpPr>
          <p:spPr>
            <a:xfrm rot="-1800000">
              <a:off x="7491885" y="1332052"/>
              <a:ext cx="1439824" cy="0"/>
            </a:xfrm>
            <a:prstGeom prst="line">
              <a:avLst/>
            </a:prstGeom>
            <a:noFill/>
            <a:ln w="25400" cap="flat" cmpd="sng" algn="ctr">
              <a:solidFill>
                <a:srgbClr val="7030A0"/>
              </a:solidFill>
              <a:prstDash val="solid"/>
            </a:ln>
            <a:effectLst/>
          </p:spPr>
        </p:cxnSp>
      </p:grpSp>
      <p:grpSp>
        <p:nvGrpSpPr>
          <p:cNvPr id="13349" name="组合 28"/>
          <p:cNvGrpSpPr/>
          <p:nvPr/>
        </p:nvGrpSpPr>
        <p:grpSpPr>
          <a:xfrm>
            <a:off x="2041997" y="3735660"/>
            <a:ext cx="506729" cy="954107"/>
            <a:chOff x="552553" y="2592721"/>
            <a:chExt cx="506716" cy="954091"/>
          </a:xfrm>
        </p:grpSpPr>
        <p:sp>
          <p:nvSpPr>
            <p:cNvPr id="13350" name="文本框 3"/>
            <p:cNvSpPr txBox="1"/>
            <p:nvPr>
              <p:custDataLst>
                <p:tags r:id="rId26"/>
              </p:custDataLst>
            </p:nvPr>
          </p:nvSpPr>
          <p:spPr>
            <a:xfrm>
              <a:off x="583032" y="2592721"/>
              <a:ext cx="476237" cy="954091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8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1</a:t>
              </a:r>
              <a:endPara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  <a:p>
              <a:r>
                <a:rPr lang="en-US" altLang="zh-CN" sz="28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3</a:t>
              </a:r>
              <a:endPara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92" name="直接连接符 91"/>
            <p:cNvCxnSpPr/>
            <p:nvPr>
              <p:custDataLst>
                <p:tags r:id="rId27"/>
              </p:custDataLst>
            </p:nvPr>
          </p:nvCxnSpPr>
          <p:spPr bwMode="auto">
            <a:xfrm flipV="1">
              <a:off x="552553" y="3077165"/>
              <a:ext cx="431788" cy="0"/>
            </a:xfrm>
            <a:prstGeom prst="line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</a:ln>
            <a:effectLst/>
          </p:spPr>
        </p:cxnSp>
      </p:grpSp>
      <p:grpSp>
        <p:nvGrpSpPr>
          <p:cNvPr id="13352" name="组合 28"/>
          <p:cNvGrpSpPr/>
          <p:nvPr/>
        </p:nvGrpSpPr>
        <p:grpSpPr>
          <a:xfrm>
            <a:off x="5089588" y="3735660"/>
            <a:ext cx="521414" cy="954107"/>
            <a:chOff x="513107" y="2555257"/>
            <a:chExt cx="521400" cy="954091"/>
          </a:xfrm>
        </p:grpSpPr>
        <p:sp>
          <p:nvSpPr>
            <p:cNvPr id="13353" name="文本框 3"/>
            <p:cNvSpPr txBox="1"/>
            <p:nvPr>
              <p:custDataLst>
                <p:tags r:id="rId28"/>
              </p:custDataLst>
            </p:nvPr>
          </p:nvSpPr>
          <p:spPr>
            <a:xfrm>
              <a:off x="558270" y="2555257"/>
              <a:ext cx="476237" cy="954091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8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3</a:t>
              </a:r>
              <a:endPara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  <a:p>
              <a:r>
                <a:rPr lang="en-US" altLang="zh-CN" sz="28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4</a:t>
              </a:r>
              <a:endPara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93" name="直接连接符 92"/>
            <p:cNvCxnSpPr/>
            <p:nvPr>
              <p:custDataLst>
                <p:tags r:id="rId29"/>
              </p:custDataLst>
            </p:nvPr>
          </p:nvCxnSpPr>
          <p:spPr bwMode="auto">
            <a:xfrm flipV="1">
              <a:off x="513107" y="3067693"/>
              <a:ext cx="431788" cy="0"/>
            </a:xfrm>
            <a:prstGeom prst="line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</a:ln>
            <a:effectLst/>
          </p:spPr>
        </p:cxnSp>
      </p:grpSp>
      <p:grpSp>
        <p:nvGrpSpPr>
          <p:cNvPr id="13355" name="组合 28"/>
          <p:cNvGrpSpPr/>
          <p:nvPr/>
        </p:nvGrpSpPr>
        <p:grpSpPr>
          <a:xfrm>
            <a:off x="8423524" y="3735660"/>
            <a:ext cx="517002" cy="954107"/>
            <a:chOff x="559977" y="2580022"/>
            <a:chExt cx="516988" cy="954091"/>
          </a:xfrm>
        </p:grpSpPr>
        <p:sp>
          <p:nvSpPr>
            <p:cNvPr id="13356" name="文本框 3"/>
            <p:cNvSpPr txBox="1"/>
            <p:nvPr>
              <p:custDataLst>
                <p:tags r:id="rId30"/>
              </p:custDataLst>
            </p:nvPr>
          </p:nvSpPr>
          <p:spPr>
            <a:xfrm>
              <a:off x="600728" y="2580022"/>
              <a:ext cx="476237" cy="954091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8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5</a:t>
              </a:r>
              <a:endPara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  <a:p>
              <a:r>
                <a:rPr lang="en-US" altLang="zh-CN" sz="28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6</a:t>
              </a:r>
              <a:endPara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94" name="直接连接符 93"/>
            <p:cNvCxnSpPr/>
            <p:nvPr>
              <p:custDataLst>
                <p:tags r:id="rId31"/>
              </p:custDataLst>
            </p:nvPr>
          </p:nvCxnSpPr>
          <p:spPr bwMode="auto">
            <a:xfrm flipV="1">
              <a:off x="559977" y="3064466"/>
              <a:ext cx="431788" cy="0"/>
            </a:xfrm>
            <a:prstGeom prst="line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</a:ln>
            <a:effectLst/>
          </p:spPr>
        </p:cxnSp>
      </p:grpSp>
      <p:pic>
        <p:nvPicPr>
          <p:cNvPr id="95" name="图片 94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2"/>
          <a:stretch>
            <a:fillRect/>
          </a:stretch>
        </p:blipFill>
        <p:spPr>
          <a:xfrm>
            <a:off x="509057" y="1142457"/>
            <a:ext cx="621375" cy="583565"/>
          </a:xfrm>
          <a:prstGeom prst="rect">
            <a:avLst/>
          </a:prstGeom>
        </p:spPr>
      </p:pic>
      <p:grpSp>
        <p:nvGrpSpPr>
          <p:cNvPr id="96" name="组合 95"/>
          <p:cNvGrpSpPr/>
          <p:nvPr/>
        </p:nvGrpSpPr>
        <p:grpSpPr>
          <a:xfrm>
            <a:off x="6169517" y="4689475"/>
            <a:ext cx="5195234" cy="2123440"/>
            <a:chOff x="5376859" y="4131131"/>
            <a:chExt cx="5195234" cy="2123440"/>
          </a:xfrm>
        </p:grpSpPr>
        <p:sp>
          <p:nvSpPr>
            <p:cNvPr id="97" name="AutoShape 27"/>
            <p:cNvSpPr>
              <a:spLocks noChangeArrowheads="1"/>
            </p:cNvSpPr>
            <p:nvPr>
              <p:custDataLst>
                <p:tags r:id="rId34"/>
              </p:custDataLst>
            </p:nvPr>
          </p:nvSpPr>
          <p:spPr bwMode="auto">
            <a:xfrm flipH="1">
              <a:off x="5376859" y="4381632"/>
              <a:ext cx="2813049" cy="1191532"/>
            </a:xfrm>
            <a:prstGeom prst="wedgeRoundRectCallout">
              <a:avLst>
                <a:gd name="adj1" fmla="val -70526"/>
                <a:gd name="adj2" fmla="val 16548"/>
                <a:gd name="adj3" fmla="val 16667"/>
              </a:avLst>
            </a:prstGeom>
            <a:solidFill>
              <a:schemeClr val="bg1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defTabSz="914400" rtl="0" eaLnBrk="1" latinLnBrk="0" hangingPunct="1"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1" latinLnBrk="0" hangingPunct="1"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1" latinLnBrk="0" hangingPunct="1"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把整个圆作为单位“</a:t>
              </a: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1</a:t>
              </a:r>
              <a:r>
                <a: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”。</a:t>
              </a:r>
              <a:endParaRPr lang="zh-CN" altLang="en-US" sz="2800"/>
            </a:p>
          </p:txBody>
        </p:sp>
        <p:pic>
          <p:nvPicPr>
            <p:cNvPr id="98" name="图片 97"/>
            <p:cNvPicPr>
              <a:picLocks noChangeAspect="1"/>
            </p:cNvPicPr>
            <p:nvPr>
              <p:custDataLst>
                <p:tags r:id="rId36"/>
              </p:custDataLst>
            </p:nvPr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19798" y="4131131"/>
              <a:ext cx="1852295" cy="2123440"/>
            </a:xfrm>
            <a:prstGeom prst="rect">
              <a:avLst/>
            </a:prstGeom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框 34"/>
          <p:cNvSpPr txBox="1">
            <a:spLocks noChangeArrowheads="1"/>
          </p:cNvSpPr>
          <p:nvPr/>
        </p:nvSpPr>
        <p:spPr bwMode="auto">
          <a:xfrm>
            <a:off x="1044503" y="1119077"/>
            <a:ext cx="1066990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这些分数的分数单位分别是多少？它们各有几个相应的分数单位？</a:t>
            </a:r>
            <a:endParaRPr lang="zh-CN" altLang="en-US" sz="28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8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43" name="表格 42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393986" y="3896458"/>
          <a:ext cx="9183370" cy="24695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0095"/>
                <a:gridCol w="2030095"/>
                <a:gridCol w="2030095"/>
                <a:gridCol w="3093085"/>
              </a:tblGrid>
              <a:tr h="727827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280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分数</a:t>
                      </a:r>
                      <a:endParaRPr lang="zh-CN" altLang="en-US" sz="280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121814" marR="121814" marT="60907" marB="6090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6FF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280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单位“</a:t>
                      </a:r>
                      <a:r>
                        <a:rPr lang="en-US" altLang="zh-CN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zh-CN" altLang="en-US" sz="280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”</a:t>
                      </a:r>
                      <a:endParaRPr lang="zh-CN" altLang="en-US" sz="280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121814" marR="121814" marT="60907" marB="6090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6FF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280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分数单位</a:t>
                      </a:r>
                      <a:endParaRPr lang="zh-CN" altLang="en-US" sz="280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121814" marR="121814" marT="60907" marB="6090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6FF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280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分数单位个数</a:t>
                      </a:r>
                      <a:endParaRPr lang="zh-CN" altLang="en-US" sz="280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121814" marR="121814" marT="60907" marB="6090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6FF"/>
                    </a:solidFill>
                  </a:tcPr>
                </a:tc>
              </a:tr>
              <a:tr h="580587">
                <a:tc>
                  <a:txBody>
                    <a:bodyPr vert="horz" wrap="square"/>
                    <a:lstStyle/>
                    <a:p>
                      <a:pPr algn="ctr"/>
                      <a:endParaRPr lang="zh-CN" altLang="en-US" sz="2665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121814" marR="121814" marT="60907" marB="6090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endParaRPr lang="zh-CN" altLang="en-US" sz="2665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121814" marR="121814" marT="60907" marB="6090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endParaRPr lang="zh-CN" altLang="en-US" sz="2665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121814" marR="121814" marT="60907" marB="6090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endParaRPr lang="zh-CN" altLang="en-US" sz="2665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121814" marR="121814" marT="60907" marB="6090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</a:tr>
              <a:tr h="580587">
                <a:tc>
                  <a:txBody>
                    <a:bodyPr vert="horz" wrap="square"/>
                    <a:lstStyle/>
                    <a:p>
                      <a:pPr algn="ctr"/>
                      <a:endParaRPr lang="zh-CN" altLang="en-US" sz="2665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121814" marR="121814" marT="60907" marB="6090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endParaRPr lang="zh-CN" altLang="en-US" sz="2665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121814" marR="121814" marT="60907" marB="6090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endParaRPr lang="zh-CN" altLang="en-US" sz="2665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121814" marR="121814" marT="60907" marB="6090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endParaRPr lang="zh-CN" altLang="en-US" sz="2665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121814" marR="121814" marT="60907" marB="6090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</a:tr>
              <a:tr h="580587">
                <a:tc>
                  <a:txBody>
                    <a:bodyPr vert="horz" wrap="square"/>
                    <a:lstStyle/>
                    <a:p>
                      <a:pPr algn="ctr"/>
                      <a:endParaRPr lang="zh-CN" altLang="en-US" sz="2665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121814" marR="121814" marT="60907" marB="6090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endParaRPr lang="zh-CN" altLang="en-US" sz="2665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121814" marR="121814" marT="60907" marB="6090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endParaRPr lang="zh-CN" altLang="en-US" sz="2665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121814" marR="121814" marT="60907" marB="6090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endParaRPr lang="zh-CN" altLang="en-US" sz="2665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121814" marR="121814" marT="60907" marB="6090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</a:tr>
            </a:tbl>
          </a:graphicData>
        </a:graphic>
      </p:graphicFrame>
      <p:grpSp>
        <p:nvGrpSpPr>
          <p:cNvPr id="62" name="组合 61"/>
          <p:cNvGrpSpPr/>
          <p:nvPr/>
        </p:nvGrpSpPr>
        <p:grpSpPr>
          <a:xfrm>
            <a:off x="2173757" y="4580471"/>
            <a:ext cx="287751" cy="647905"/>
            <a:chOff x="6285388" y="2552187"/>
            <a:chExt cx="216000" cy="486349"/>
          </a:xfrm>
        </p:grpSpPr>
        <p:sp>
          <p:nvSpPr>
            <p:cNvPr id="63" name="Rectangle 14"/>
            <p:cNvSpPr>
              <a:spLocks noChangeArrowheads="1"/>
            </p:cNvSpPr>
            <p:nvPr/>
          </p:nvSpPr>
          <p:spPr bwMode="auto">
            <a:xfrm>
              <a:off x="6340829" y="2761596"/>
              <a:ext cx="114399" cy="2769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4" name="Line 16"/>
            <p:cNvSpPr>
              <a:spLocks noChangeShapeType="1"/>
            </p:cNvSpPr>
            <p:nvPr/>
          </p:nvSpPr>
          <p:spPr bwMode="auto">
            <a:xfrm>
              <a:off x="6285388" y="2809698"/>
              <a:ext cx="216000" cy="0"/>
            </a:xfrm>
            <a:prstGeom prst="line">
              <a:avLst/>
            </a:prstGeom>
            <a:noFill/>
            <a:ln w="19050" cmpd="sng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" name="Rectangle 17"/>
            <p:cNvSpPr>
              <a:spLocks noChangeArrowheads="1"/>
            </p:cNvSpPr>
            <p:nvPr/>
          </p:nvSpPr>
          <p:spPr bwMode="auto">
            <a:xfrm>
              <a:off x="6344318" y="2552187"/>
              <a:ext cx="114399" cy="2769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6222037" y="4583663"/>
            <a:ext cx="287751" cy="647905"/>
            <a:chOff x="6285388" y="2552187"/>
            <a:chExt cx="216000" cy="486349"/>
          </a:xfrm>
        </p:grpSpPr>
        <p:sp>
          <p:nvSpPr>
            <p:cNvPr id="67" name="Rectangle 14"/>
            <p:cNvSpPr>
              <a:spLocks noChangeArrowheads="1"/>
            </p:cNvSpPr>
            <p:nvPr/>
          </p:nvSpPr>
          <p:spPr bwMode="auto">
            <a:xfrm>
              <a:off x="6340829" y="2761596"/>
              <a:ext cx="114399" cy="2769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8" name="Line 16"/>
            <p:cNvSpPr>
              <a:spLocks noChangeShapeType="1"/>
            </p:cNvSpPr>
            <p:nvPr/>
          </p:nvSpPr>
          <p:spPr bwMode="auto">
            <a:xfrm>
              <a:off x="6285388" y="2809698"/>
              <a:ext cx="216000" cy="0"/>
            </a:xfrm>
            <a:prstGeom prst="line">
              <a:avLst/>
            </a:prstGeom>
            <a:noFill/>
            <a:ln w="19050" cmpd="sng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" name="Rectangle 17"/>
            <p:cNvSpPr>
              <a:spLocks noChangeArrowheads="1"/>
            </p:cNvSpPr>
            <p:nvPr/>
          </p:nvSpPr>
          <p:spPr bwMode="auto">
            <a:xfrm>
              <a:off x="6344318" y="2552187"/>
              <a:ext cx="114399" cy="2769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4" name="矩形 43"/>
          <p:cNvSpPr/>
          <p:nvPr/>
        </p:nvSpPr>
        <p:spPr>
          <a:xfrm>
            <a:off x="3778525" y="4643980"/>
            <a:ext cx="12666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一个圆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8749666" y="4661912"/>
            <a:ext cx="364202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2173757" y="5159417"/>
            <a:ext cx="287751" cy="647905"/>
            <a:chOff x="6285388" y="2552187"/>
            <a:chExt cx="216000" cy="486349"/>
          </a:xfrm>
        </p:grpSpPr>
        <p:sp>
          <p:nvSpPr>
            <p:cNvPr id="73" name="Rectangle 14"/>
            <p:cNvSpPr>
              <a:spLocks noChangeArrowheads="1"/>
            </p:cNvSpPr>
            <p:nvPr/>
          </p:nvSpPr>
          <p:spPr bwMode="auto">
            <a:xfrm>
              <a:off x="6340829" y="2761596"/>
              <a:ext cx="114399" cy="2769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4" name="Line 16"/>
            <p:cNvSpPr>
              <a:spLocks noChangeShapeType="1"/>
            </p:cNvSpPr>
            <p:nvPr/>
          </p:nvSpPr>
          <p:spPr bwMode="auto">
            <a:xfrm>
              <a:off x="6285388" y="2809698"/>
              <a:ext cx="216000" cy="0"/>
            </a:xfrm>
            <a:prstGeom prst="line">
              <a:avLst/>
            </a:prstGeom>
            <a:noFill/>
            <a:ln w="19050" cmpd="sng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5" name="Rectangle 17"/>
            <p:cNvSpPr>
              <a:spLocks noChangeArrowheads="1"/>
            </p:cNvSpPr>
            <p:nvPr/>
          </p:nvSpPr>
          <p:spPr bwMode="auto">
            <a:xfrm>
              <a:off x="6344318" y="2552187"/>
              <a:ext cx="114399" cy="2769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6212706" y="5190599"/>
            <a:ext cx="287751" cy="647905"/>
            <a:chOff x="6285388" y="2552187"/>
            <a:chExt cx="216000" cy="486349"/>
          </a:xfrm>
        </p:grpSpPr>
        <p:sp>
          <p:nvSpPr>
            <p:cNvPr id="77" name="Rectangle 14"/>
            <p:cNvSpPr>
              <a:spLocks noChangeArrowheads="1"/>
            </p:cNvSpPr>
            <p:nvPr/>
          </p:nvSpPr>
          <p:spPr bwMode="auto">
            <a:xfrm>
              <a:off x="6340829" y="2761596"/>
              <a:ext cx="114399" cy="2769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8" name="Line 16"/>
            <p:cNvSpPr>
              <a:spLocks noChangeShapeType="1"/>
            </p:cNvSpPr>
            <p:nvPr/>
          </p:nvSpPr>
          <p:spPr bwMode="auto">
            <a:xfrm>
              <a:off x="6285388" y="2809698"/>
              <a:ext cx="216000" cy="0"/>
            </a:xfrm>
            <a:prstGeom prst="line">
              <a:avLst/>
            </a:prstGeom>
            <a:noFill/>
            <a:ln w="19050" cmpd="sng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9" name="Rectangle 17"/>
            <p:cNvSpPr>
              <a:spLocks noChangeArrowheads="1"/>
            </p:cNvSpPr>
            <p:nvPr/>
          </p:nvSpPr>
          <p:spPr bwMode="auto">
            <a:xfrm>
              <a:off x="6344318" y="2552187"/>
              <a:ext cx="114399" cy="2769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0" name="矩形 79"/>
          <p:cNvSpPr/>
          <p:nvPr/>
        </p:nvSpPr>
        <p:spPr>
          <a:xfrm>
            <a:off x="3769112" y="5272428"/>
            <a:ext cx="12666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一个圆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8744546" y="5240858"/>
            <a:ext cx="364202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82" name="组合 81"/>
          <p:cNvGrpSpPr/>
          <p:nvPr/>
        </p:nvGrpSpPr>
        <p:grpSpPr>
          <a:xfrm>
            <a:off x="2173757" y="5788039"/>
            <a:ext cx="287751" cy="647907"/>
            <a:chOff x="6285388" y="2552186"/>
            <a:chExt cx="216000" cy="486350"/>
          </a:xfrm>
        </p:grpSpPr>
        <p:sp>
          <p:nvSpPr>
            <p:cNvPr id="83" name="Rectangle 14"/>
            <p:cNvSpPr>
              <a:spLocks noChangeArrowheads="1"/>
            </p:cNvSpPr>
            <p:nvPr/>
          </p:nvSpPr>
          <p:spPr bwMode="auto">
            <a:xfrm>
              <a:off x="6340829" y="2761596"/>
              <a:ext cx="114399" cy="2769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endParaRPr lang="en-US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4" name="Line 16"/>
            <p:cNvSpPr>
              <a:spLocks noChangeShapeType="1"/>
            </p:cNvSpPr>
            <p:nvPr/>
          </p:nvSpPr>
          <p:spPr bwMode="auto">
            <a:xfrm>
              <a:off x="6285388" y="2809698"/>
              <a:ext cx="216000" cy="0"/>
            </a:xfrm>
            <a:prstGeom prst="line">
              <a:avLst/>
            </a:prstGeom>
            <a:noFill/>
            <a:ln w="19050" cmpd="sng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5" name="Rectangle 17"/>
            <p:cNvSpPr>
              <a:spLocks noChangeArrowheads="1"/>
            </p:cNvSpPr>
            <p:nvPr/>
          </p:nvSpPr>
          <p:spPr bwMode="auto">
            <a:xfrm>
              <a:off x="6344318" y="2552186"/>
              <a:ext cx="114399" cy="2769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lang="en-US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6212706" y="5768133"/>
            <a:ext cx="287751" cy="647905"/>
            <a:chOff x="6285388" y="2552187"/>
            <a:chExt cx="216000" cy="486349"/>
          </a:xfrm>
        </p:grpSpPr>
        <p:sp>
          <p:nvSpPr>
            <p:cNvPr id="87" name="Rectangle 14"/>
            <p:cNvSpPr>
              <a:spLocks noChangeArrowheads="1"/>
            </p:cNvSpPr>
            <p:nvPr/>
          </p:nvSpPr>
          <p:spPr bwMode="auto">
            <a:xfrm>
              <a:off x="6340829" y="2761596"/>
              <a:ext cx="114399" cy="2769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endParaRPr lang="en-US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8" name="Line 16"/>
            <p:cNvSpPr>
              <a:spLocks noChangeShapeType="1"/>
            </p:cNvSpPr>
            <p:nvPr/>
          </p:nvSpPr>
          <p:spPr bwMode="auto">
            <a:xfrm>
              <a:off x="6285388" y="2809698"/>
              <a:ext cx="216000" cy="0"/>
            </a:xfrm>
            <a:prstGeom prst="line">
              <a:avLst/>
            </a:prstGeom>
            <a:noFill/>
            <a:ln w="19050" cmpd="sng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9" name="Rectangle 17"/>
            <p:cNvSpPr>
              <a:spLocks noChangeArrowheads="1"/>
            </p:cNvSpPr>
            <p:nvPr/>
          </p:nvSpPr>
          <p:spPr bwMode="auto">
            <a:xfrm>
              <a:off x="6344318" y="2552187"/>
              <a:ext cx="114399" cy="2769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90" name="矩形 89"/>
          <p:cNvSpPr/>
          <p:nvPr/>
        </p:nvSpPr>
        <p:spPr>
          <a:xfrm>
            <a:off x="3758821" y="5830647"/>
            <a:ext cx="12666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一个圆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1" name="矩形 90"/>
          <p:cNvSpPr/>
          <p:nvPr/>
        </p:nvSpPr>
        <p:spPr>
          <a:xfrm>
            <a:off x="8749584" y="5807322"/>
            <a:ext cx="364202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95" name="图片 9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57867" y="1138085"/>
            <a:ext cx="542964" cy="509925"/>
          </a:xfrm>
          <a:prstGeom prst="rect">
            <a:avLst/>
          </a:prstGeom>
        </p:spPr>
      </p:pic>
      <p:grpSp>
        <p:nvGrpSpPr>
          <p:cNvPr id="4" name="组合 27"/>
          <p:cNvGrpSpPr/>
          <p:nvPr/>
        </p:nvGrpSpPr>
        <p:grpSpPr>
          <a:xfrm>
            <a:off x="2326582" y="1855605"/>
            <a:ext cx="842963" cy="914400"/>
            <a:chOff x="7467524" y="3111358"/>
            <a:chExt cx="843001" cy="914618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</a:gradFill>
        </p:grpSpPr>
        <p:sp>
          <p:nvSpPr>
            <p:cNvPr id="6" name="扇形"/>
            <p:cNvSpPr>
              <a:spLocks noChangeAspect="1"/>
            </p:cNvSpPr>
            <p:nvPr>
              <p:custDataLst>
                <p:tags r:id="rId6"/>
              </p:custDataLst>
            </p:nvPr>
          </p:nvSpPr>
          <p:spPr bwMode="auto">
            <a:xfrm rot="16260000">
              <a:off x="7477769" y="3101099"/>
              <a:ext cx="700255" cy="720757"/>
            </a:xfrm>
            <a:custGeom>
              <a:gdLst>
                <a:gd name="connsiteX0" fmla="*/ 0 w 1079818"/>
                <a:gd name="connsiteY0" fmla="*/ 0 h 1080105"/>
                <a:gd name="connsiteX1" fmla="*/ 1079818 w 1079818"/>
                <a:gd name="connsiteY1" fmla="*/ 0 h 1080105"/>
                <a:gd name="connsiteX2" fmla="*/ 110134 w 1079818"/>
                <a:gd name="connsiteY2" fmla="*/ 1074544 h 1080105"/>
                <a:gd name="connsiteX3" fmla="*/ 0 w 1079818"/>
                <a:gd name="connsiteY3" fmla="*/ 1080105 h 108010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79818" h="1080105">
                  <a:moveTo>
                    <a:pt x="0" y="0"/>
                  </a:moveTo>
                  <a:lnTo>
                    <a:pt x="1079818" y="0"/>
                  </a:lnTo>
                  <a:cubicBezTo>
                    <a:pt x="1079818" y="559251"/>
                    <a:pt x="654791" y="1019231"/>
                    <a:pt x="110134" y="1074544"/>
                  </a:cubicBezTo>
                  <a:lnTo>
                    <a:pt x="0" y="1080105"/>
                  </a:ln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1pPr>
              <a:lvl2pPr marL="4572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2pPr>
              <a:lvl3pPr marL="9144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3pPr>
              <a:lvl4pPr marL="1371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4pPr>
              <a:lvl5pPr marL="18288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endParaRPr kumimoji="0" lang="zh-CN" altLang="en-US" sz="28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宋体" panose="02010600030101010101" pitchFamily="2" charset="-122"/>
                <a:cs typeface="+mn-ea"/>
              </a:endParaRPr>
            </a:p>
          </p:txBody>
        </p:sp>
        <p:sp>
          <p:nvSpPr>
            <p:cNvPr id="7" name="扇形"/>
            <p:cNvSpPr>
              <a:spLocks noChangeAspect="1"/>
            </p:cNvSpPr>
            <p:nvPr>
              <p:custDataLst>
                <p:tags r:id="rId7"/>
              </p:custDataLst>
            </p:nvPr>
          </p:nvSpPr>
          <p:spPr bwMode="auto">
            <a:xfrm rot="17954738">
              <a:off x="7600012" y="3315464"/>
              <a:ext cx="700254" cy="720757"/>
            </a:xfrm>
            <a:custGeom>
              <a:gdLst>
                <a:gd name="connsiteX0" fmla="*/ 0 w 1079818"/>
                <a:gd name="connsiteY0" fmla="*/ 0 h 1080105"/>
                <a:gd name="connsiteX1" fmla="*/ 1079818 w 1079818"/>
                <a:gd name="connsiteY1" fmla="*/ 0 h 1080105"/>
                <a:gd name="connsiteX2" fmla="*/ 110134 w 1079818"/>
                <a:gd name="connsiteY2" fmla="*/ 1074544 h 1080105"/>
                <a:gd name="connsiteX3" fmla="*/ 0 w 1079818"/>
                <a:gd name="connsiteY3" fmla="*/ 1080105 h 108010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79818" h="1080105">
                  <a:moveTo>
                    <a:pt x="0" y="0"/>
                  </a:moveTo>
                  <a:lnTo>
                    <a:pt x="1079818" y="0"/>
                  </a:lnTo>
                  <a:cubicBezTo>
                    <a:pt x="1079818" y="559251"/>
                    <a:pt x="654791" y="1019231"/>
                    <a:pt x="110134" y="1074544"/>
                  </a:cubicBezTo>
                  <a:lnTo>
                    <a:pt x="0" y="1080105"/>
                  </a:ln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1pPr>
              <a:lvl2pPr marL="4572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2pPr>
              <a:lvl3pPr marL="9144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3pPr>
              <a:lvl4pPr marL="1371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4pPr>
              <a:lvl5pPr marL="18288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endParaRPr kumimoji="0" lang="zh-CN" altLang="en-US" sz="28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宋体" panose="02010600030101010101" pitchFamily="2" charset="-122"/>
                <a:cs typeface="+mn-ea"/>
              </a:endParaRPr>
            </a:p>
          </p:txBody>
        </p:sp>
      </p:grpSp>
      <p:grpSp>
        <p:nvGrpSpPr>
          <p:cNvPr id="8" name="组合 30"/>
          <p:cNvGrpSpPr/>
          <p:nvPr/>
        </p:nvGrpSpPr>
        <p:grpSpPr>
          <a:xfrm>
            <a:off x="4736951" y="1826383"/>
            <a:ext cx="1402158" cy="1419237"/>
            <a:chOff x="7490637" y="677246"/>
            <a:chExt cx="1402769" cy="1418611"/>
          </a:xfrm>
        </p:grpSpPr>
        <p:sp>
          <p:nvSpPr>
            <p:cNvPr id="9" name="扇形"/>
            <p:cNvSpPr/>
            <p:nvPr>
              <p:custDataLst>
                <p:tags r:id="rId8"/>
              </p:custDataLst>
            </p:nvPr>
          </p:nvSpPr>
          <p:spPr bwMode="auto">
            <a:xfrm rot="16200000">
              <a:off x="8191726" y="676944"/>
              <a:ext cx="701366" cy="701981"/>
            </a:xfrm>
            <a:custGeom>
              <a:gdLst>
                <a:gd name="connsiteX0" fmla="*/ 0 w 1079818"/>
                <a:gd name="connsiteY0" fmla="*/ 0 h 1080105"/>
                <a:gd name="connsiteX1" fmla="*/ 1079818 w 1079818"/>
                <a:gd name="connsiteY1" fmla="*/ 0 h 1080105"/>
                <a:gd name="connsiteX2" fmla="*/ 110134 w 1079818"/>
                <a:gd name="connsiteY2" fmla="*/ 1074544 h 1080105"/>
                <a:gd name="connsiteX3" fmla="*/ 0 w 1079818"/>
                <a:gd name="connsiteY3" fmla="*/ 1080105 h 108010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79818" h="1080105">
                  <a:moveTo>
                    <a:pt x="0" y="0"/>
                  </a:moveTo>
                  <a:lnTo>
                    <a:pt x="1079818" y="0"/>
                  </a:lnTo>
                  <a:cubicBezTo>
                    <a:pt x="1079818" y="559251"/>
                    <a:pt x="654791" y="1019231"/>
                    <a:pt x="110134" y="1074544"/>
                  </a:cubicBezTo>
                  <a:lnTo>
                    <a:pt x="0" y="1080105"/>
                  </a:lnTo>
                  <a:close/>
                </a:path>
              </a:pathLst>
            </a:custGeom>
            <a:solidFill>
              <a:srgbClr val="06BA17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1pPr>
              <a:lvl2pPr marL="4572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2pPr>
              <a:lvl3pPr marL="9144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3pPr>
              <a:lvl4pPr marL="1371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4pPr>
              <a:lvl5pPr marL="18288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endParaRPr kumimoji="0" lang="zh-CN" altLang="en-US" sz="28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宋体" panose="02010600030101010101" pitchFamily="2" charset="-122"/>
                <a:cs typeface="+mn-ea"/>
              </a:endParaRPr>
            </a:p>
          </p:txBody>
        </p:sp>
        <p:sp>
          <p:nvSpPr>
            <p:cNvPr id="10" name="扇形"/>
            <p:cNvSpPr/>
            <p:nvPr>
              <p:custDataLst>
                <p:tags r:id="rId9"/>
              </p:custDataLst>
            </p:nvPr>
          </p:nvSpPr>
          <p:spPr bwMode="auto">
            <a:xfrm>
              <a:off x="8191425" y="1394491"/>
              <a:ext cx="701981" cy="701366"/>
            </a:xfrm>
            <a:custGeom>
              <a:gdLst>
                <a:gd name="connsiteX0" fmla="*/ 0 w 1079818"/>
                <a:gd name="connsiteY0" fmla="*/ 0 h 1080105"/>
                <a:gd name="connsiteX1" fmla="*/ 1079818 w 1079818"/>
                <a:gd name="connsiteY1" fmla="*/ 0 h 1080105"/>
                <a:gd name="connsiteX2" fmla="*/ 110134 w 1079818"/>
                <a:gd name="connsiteY2" fmla="*/ 1074544 h 1080105"/>
                <a:gd name="connsiteX3" fmla="*/ 0 w 1079818"/>
                <a:gd name="connsiteY3" fmla="*/ 1080105 h 108010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79818" h="1080105">
                  <a:moveTo>
                    <a:pt x="0" y="0"/>
                  </a:moveTo>
                  <a:lnTo>
                    <a:pt x="1079818" y="0"/>
                  </a:lnTo>
                  <a:cubicBezTo>
                    <a:pt x="1079818" y="559251"/>
                    <a:pt x="654791" y="1019231"/>
                    <a:pt x="110134" y="1074544"/>
                  </a:cubicBezTo>
                  <a:lnTo>
                    <a:pt x="0" y="1080105"/>
                  </a:lnTo>
                  <a:close/>
                </a:path>
              </a:pathLst>
            </a:custGeom>
            <a:solidFill>
              <a:srgbClr val="06BA17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1pPr>
              <a:lvl2pPr marL="4572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2pPr>
              <a:lvl3pPr marL="9144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3pPr>
              <a:lvl4pPr marL="1371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4pPr>
              <a:lvl5pPr marL="18288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endParaRPr kumimoji="0" lang="zh-CN" altLang="en-US" sz="28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宋体" panose="02010600030101010101" pitchFamily="2" charset="-122"/>
                <a:cs typeface="+mn-ea"/>
              </a:endParaRPr>
            </a:p>
          </p:txBody>
        </p:sp>
        <p:sp>
          <p:nvSpPr>
            <p:cNvPr id="11" name="扇形"/>
            <p:cNvSpPr/>
            <p:nvPr>
              <p:custDataLst>
                <p:tags r:id="rId10"/>
              </p:custDataLst>
            </p:nvPr>
          </p:nvSpPr>
          <p:spPr bwMode="auto">
            <a:xfrm rot="5400000">
              <a:off x="7490945" y="1394178"/>
              <a:ext cx="701366" cy="701981"/>
            </a:xfrm>
            <a:custGeom>
              <a:gdLst>
                <a:gd name="connsiteX0" fmla="*/ 0 w 1079818"/>
                <a:gd name="connsiteY0" fmla="*/ 0 h 1080105"/>
                <a:gd name="connsiteX1" fmla="*/ 1079818 w 1079818"/>
                <a:gd name="connsiteY1" fmla="*/ 0 h 1080105"/>
                <a:gd name="connsiteX2" fmla="*/ 110134 w 1079818"/>
                <a:gd name="connsiteY2" fmla="*/ 1074544 h 1080105"/>
                <a:gd name="connsiteX3" fmla="*/ 0 w 1079818"/>
                <a:gd name="connsiteY3" fmla="*/ 1080105 h 108010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79818" h="1080105">
                  <a:moveTo>
                    <a:pt x="0" y="0"/>
                  </a:moveTo>
                  <a:lnTo>
                    <a:pt x="1079818" y="0"/>
                  </a:lnTo>
                  <a:cubicBezTo>
                    <a:pt x="1079818" y="559251"/>
                    <a:pt x="654791" y="1019231"/>
                    <a:pt x="110134" y="1074544"/>
                  </a:cubicBezTo>
                  <a:lnTo>
                    <a:pt x="0" y="1080105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6BA17">
                    <a:tint val="66000"/>
                    <a:satMod val="160000"/>
                  </a:srgbClr>
                </a:gs>
                <a:gs pos="50000">
                  <a:srgbClr val="06BA17">
                    <a:tint val="44500"/>
                    <a:satMod val="160000"/>
                  </a:srgbClr>
                </a:gs>
                <a:gs pos="100000">
                  <a:srgbClr val="06BA17">
                    <a:tint val="23500"/>
                    <a:satMod val="160000"/>
                  </a:srgbClr>
                </a:gs>
              </a:gsLst>
              <a:lin ang="5400000" scaled="1"/>
            </a:gradFill>
            <a:ln w="25400" cap="flat" cmpd="sng" algn="ctr">
              <a:noFill/>
              <a:prstDash val="solid"/>
            </a:ln>
            <a:effectLst/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1pPr>
              <a:lvl2pPr marL="4572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2pPr>
              <a:lvl3pPr marL="9144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3pPr>
              <a:lvl4pPr marL="1371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4pPr>
              <a:lvl5pPr marL="18288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endParaRPr kumimoji="0" lang="zh-CN" altLang="en-US" sz="28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宋体" panose="02010600030101010101" pitchFamily="2" charset="-122"/>
                <a:cs typeface="+mn-ea"/>
              </a:endParaRPr>
            </a:p>
          </p:txBody>
        </p:sp>
        <p:sp>
          <p:nvSpPr>
            <p:cNvPr id="12" name="扇形"/>
            <p:cNvSpPr/>
            <p:nvPr>
              <p:custDataLst>
                <p:tags r:id="rId11"/>
              </p:custDataLst>
            </p:nvPr>
          </p:nvSpPr>
          <p:spPr bwMode="auto">
            <a:xfrm rot="16200000">
              <a:off x="8181818" y="676938"/>
              <a:ext cx="701366" cy="701981"/>
            </a:xfrm>
            <a:custGeom>
              <a:gdLst>
                <a:gd name="connsiteX0" fmla="*/ 0 w 1079818"/>
                <a:gd name="connsiteY0" fmla="*/ 0 h 1080105"/>
                <a:gd name="connsiteX1" fmla="*/ 1079818 w 1079818"/>
                <a:gd name="connsiteY1" fmla="*/ 0 h 1080105"/>
                <a:gd name="connsiteX2" fmla="*/ 110134 w 1079818"/>
                <a:gd name="connsiteY2" fmla="*/ 1074544 h 1080105"/>
                <a:gd name="connsiteX3" fmla="*/ 0 w 1079818"/>
                <a:gd name="connsiteY3" fmla="*/ 1080105 h 108010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79818" h="1080105">
                  <a:moveTo>
                    <a:pt x="0" y="0"/>
                  </a:moveTo>
                  <a:lnTo>
                    <a:pt x="1079818" y="0"/>
                  </a:lnTo>
                  <a:cubicBezTo>
                    <a:pt x="1079818" y="559251"/>
                    <a:pt x="654791" y="1019231"/>
                    <a:pt x="110134" y="1074544"/>
                  </a:cubicBezTo>
                  <a:lnTo>
                    <a:pt x="0" y="1080105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6BA17">
                    <a:tint val="66000"/>
                    <a:satMod val="160000"/>
                  </a:srgbClr>
                </a:gs>
                <a:gs pos="50000">
                  <a:srgbClr val="06BA17">
                    <a:tint val="44500"/>
                    <a:satMod val="160000"/>
                  </a:srgbClr>
                </a:gs>
                <a:gs pos="100000">
                  <a:srgbClr val="06BA17">
                    <a:tint val="23500"/>
                    <a:satMod val="160000"/>
                  </a:srgbClr>
                </a:gs>
              </a:gsLst>
              <a:lin ang="5400000" scaled="1"/>
            </a:gradFill>
            <a:ln w="25400" cap="flat" cmpd="sng" algn="ctr">
              <a:noFill/>
              <a:prstDash val="solid"/>
            </a:ln>
            <a:effectLst/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1pPr>
              <a:lvl2pPr marL="4572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2pPr>
              <a:lvl3pPr marL="9144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3pPr>
              <a:lvl4pPr marL="1371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4pPr>
              <a:lvl5pPr marL="18288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endParaRPr kumimoji="0" lang="zh-CN" altLang="en-US" sz="28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宋体" panose="02010600030101010101" pitchFamily="2" charset="-122"/>
                <a:cs typeface="+mn-ea"/>
              </a:endParaRPr>
            </a:p>
          </p:txBody>
        </p:sp>
        <p:sp>
          <p:nvSpPr>
            <p:cNvPr id="14" name="扇形"/>
            <p:cNvSpPr/>
            <p:nvPr>
              <p:custDataLst>
                <p:tags r:id="rId12"/>
              </p:custDataLst>
            </p:nvPr>
          </p:nvSpPr>
          <p:spPr bwMode="auto">
            <a:xfrm>
              <a:off x="8181517" y="1394485"/>
              <a:ext cx="701981" cy="701366"/>
            </a:xfrm>
            <a:custGeom>
              <a:gdLst>
                <a:gd name="connsiteX0" fmla="*/ 0 w 1079818"/>
                <a:gd name="connsiteY0" fmla="*/ 0 h 1080105"/>
                <a:gd name="connsiteX1" fmla="*/ 1079818 w 1079818"/>
                <a:gd name="connsiteY1" fmla="*/ 0 h 1080105"/>
                <a:gd name="connsiteX2" fmla="*/ 110134 w 1079818"/>
                <a:gd name="connsiteY2" fmla="*/ 1074544 h 1080105"/>
                <a:gd name="connsiteX3" fmla="*/ 0 w 1079818"/>
                <a:gd name="connsiteY3" fmla="*/ 1080105 h 108010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79818" h="1080105">
                  <a:moveTo>
                    <a:pt x="0" y="0"/>
                  </a:moveTo>
                  <a:lnTo>
                    <a:pt x="1079818" y="0"/>
                  </a:lnTo>
                  <a:cubicBezTo>
                    <a:pt x="1079818" y="559251"/>
                    <a:pt x="654791" y="1019231"/>
                    <a:pt x="110134" y="1074544"/>
                  </a:cubicBezTo>
                  <a:lnTo>
                    <a:pt x="0" y="1080105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6BA17">
                    <a:tint val="66000"/>
                    <a:satMod val="160000"/>
                  </a:srgbClr>
                </a:gs>
                <a:gs pos="50000">
                  <a:srgbClr val="06BA17">
                    <a:tint val="44500"/>
                    <a:satMod val="160000"/>
                  </a:srgbClr>
                </a:gs>
                <a:gs pos="100000">
                  <a:srgbClr val="06BA17">
                    <a:tint val="23500"/>
                    <a:satMod val="160000"/>
                  </a:srgbClr>
                </a:gs>
              </a:gsLst>
              <a:lin ang="5400000" scaled="1"/>
            </a:gradFill>
            <a:ln w="25400" cap="flat" cmpd="sng" algn="ctr">
              <a:noFill/>
              <a:prstDash val="solid"/>
            </a:ln>
            <a:effectLst/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1pPr>
              <a:lvl2pPr marL="4572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2pPr>
              <a:lvl3pPr marL="9144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3pPr>
              <a:lvl4pPr marL="1371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4pPr>
              <a:lvl5pPr marL="18288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endParaRPr kumimoji="0" lang="zh-CN" altLang="en-US" sz="28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宋体" panose="02010600030101010101" pitchFamily="2" charset="-122"/>
                <a:cs typeface="+mn-ea"/>
              </a:endParaRPr>
            </a:p>
          </p:txBody>
        </p:sp>
      </p:grpSp>
      <p:grpSp>
        <p:nvGrpSpPr>
          <p:cNvPr id="15" name="组合 36"/>
          <p:cNvGrpSpPr/>
          <p:nvPr/>
        </p:nvGrpSpPr>
        <p:grpSpPr>
          <a:xfrm>
            <a:off x="7814860" y="1685100"/>
            <a:ext cx="1344613" cy="1692275"/>
            <a:chOff x="7344496" y="470054"/>
            <a:chExt cx="1344476" cy="1692157"/>
          </a:xfrm>
        </p:grpSpPr>
        <p:sp>
          <p:nvSpPr>
            <p:cNvPr id="16" name="扇形"/>
            <p:cNvSpPr/>
            <p:nvPr>
              <p:custDataLst>
                <p:tags r:id="rId13"/>
              </p:custDataLst>
            </p:nvPr>
          </p:nvSpPr>
          <p:spPr bwMode="auto">
            <a:xfrm rot="9000000">
              <a:off x="7344496" y="828804"/>
              <a:ext cx="720652" cy="720675"/>
            </a:xfrm>
            <a:custGeom>
              <a:gdLst>
                <a:gd name="connsiteX0" fmla="*/ 0 w 1079818"/>
                <a:gd name="connsiteY0" fmla="*/ 0 h 1080105"/>
                <a:gd name="connsiteX1" fmla="*/ 1079818 w 1079818"/>
                <a:gd name="connsiteY1" fmla="*/ 0 h 1080105"/>
                <a:gd name="connsiteX2" fmla="*/ 110134 w 1079818"/>
                <a:gd name="connsiteY2" fmla="*/ 1074544 h 1080105"/>
                <a:gd name="connsiteX3" fmla="*/ 0 w 1079818"/>
                <a:gd name="connsiteY3" fmla="*/ 1080105 h 108010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79818" h="1080105">
                  <a:moveTo>
                    <a:pt x="0" y="0"/>
                  </a:moveTo>
                  <a:lnTo>
                    <a:pt x="1079818" y="0"/>
                  </a:lnTo>
                  <a:cubicBezTo>
                    <a:pt x="1079818" y="559251"/>
                    <a:pt x="654791" y="1019231"/>
                    <a:pt x="110134" y="1074544"/>
                  </a:cubicBezTo>
                  <a:lnTo>
                    <a:pt x="0" y="1080105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B0F0">
                    <a:tint val="66000"/>
                    <a:satMod val="160000"/>
                  </a:srgbClr>
                </a:gs>
                <a:gs pos="50000">
                  <a:srgbClr val="00B0F0">
                    <a:tint val="44500"/>
                    <a:satMod val="160000"/>
                  </a:srgbClr>
                </a:gs>
                <a:gs pos="100000">
                  <a:srgbClr val="00B0F0">
                    <a:tint val="23500"/>
                    <a:satMod val="160000"/>
                  </a:srgbClr>
                </a:gs>
              </a:gsLst>
              <a:lin ang="5400000" scaled="1"/>
            </a:gradFill>
            <a:ln w="25400" cap="flat" cmpd="sng" algn="ctr">
              <a:noFill/>
              <a:prstDash val="solid"/>
            </a:ln>
            <a:effectLst/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1pPr>
              <a:lvl2pPr marL="4572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2pPr>
              <a:lvl3pPr marL="9144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3pPr>
              <a:lvl4pPr marL="1371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4pPr>
              <a:lvl5pPr marL="18288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endParaRPr kumimoji="0" lang="zh-CN" altLang="en-US" sz="28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宋体" panose="02010600030101010101" pitchFamily="2" charset="-122"/>
                <a:cs typeface="+mn-ea"/>
              </a:endParaRPr>
            </a:p>
          </p:txBody>
        </p:sp>
        <p:sp>
          <p:nvSpPr>
            <p:cNvPr id="17" name="扇形"/>
            <p:cNvSpPr/>
            <p:nvPr>
              <p:custDataLst>
                <p:tags r:id="rId14"/>
              </p:custDataLst>
            </p:nvPr>
          </p:nvSpPr>
          <p:spPr bwMode="auto">
            <a:xfrm rot="14400000">
              <a:off x="7968303" y="470059"/>
              <a:ext cx="720675" cy="720652"/>
            </a:xfrm>
            <a:custGeom>
              <a:gdLst>
                <a:gd name="connsiteX0" fmla="*/ 0 w 1079818"/>
                <a:gd name="connsiteY0" fmla="*/ 0 h 1080105"/>
                <a:gd name="connsiteX1" fmla="*/ 1079818 w 1079818"/>
                <a:gd name="connsiteY1" fmla="*/ 0 h 1080105"/>
                <a:gd name="connsiteX2" fmla="*/ 110134 w 1079818"/>
                <a:gd name="connsiteY2" fmla="*/ 1074544 h 1080105"/>
                <a:gd name="connsiteX3" fmla="*/ 0 w 1079818"/>
                <a:gd name="connsiteY3" fmla="*/ 1080105 h 108010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79818" h="1080105">
                  <a:moveTo>
                    <a:pt x="0" y="0"/>
                  </a:moveTo>
                  <a:lnTo>
                    <a:pt x="1079818" y="0"/>
                  </a:lnTo>
                  <a:cubicBezTo>
                    <a:pt x="1079818" y="559251"/>
                    <a:pt x="654791" y="1019231"/>
                    <a:pt x="110134" y="1074544"/>
                  </a:cubicBezTo>
                  <a:lnTo>
                    <a:pt x="0" y="1080105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B0F0">
                    <a:tint val="66000"/>
                    <a:satMod val="160000"/>
                  </a:srgbClr>
                </a:gs>
                <a:gs pos="50000">
                  <a:srgbClr val="00B0F0">
                    <a:tint val="44500"/>
                    <a:satMod val="160000"/>
                  </a:srgbClr>
                </a:gs>
                <a:gs pos="100000">
                  <a:srgbClr val="00B0F0">
                    <a:tint val="23500"/>
                    <a:satMod val="160000"/>
                  </a:srgbClr>
                </a:gs>
              </a:gsLst>
              <a:lin ang="5400000" scaled="1"/>
            </a:gradFill>
            <a:ln w="25400" cap="flat" cmpd="sng" algn="ctr">
              <a:noFill/>
              <a:prstDash val="solid"/>
            </a:ln>
            <a:effectLst/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1pPr>
              <a:lvl2pPr marL="4572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2pPr>
              <a:lvl3pPr marL="9144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3pPr>
              <a:lvl4pPr marL="1371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4pPr>
              <a:lvl5pPr marL="18288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endParaRPr kumimoji="0" lang="zh-CN" altLang="en-US" sz="28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宋体" panose="02010600030101010101" pitchFamily="2" charset="-122"/>
                <a:cs typeface="+mn-ea"/>
              </a:endParaRPr>
            </a:p>
          </p:txBody>
        </p:sp>
        <p:sp>
          <p:nvSpPr>
            <p:cNvPr id="18" name="扇形"/>
            <p:cNvSpPr/>
            <p:nvPr>
              <p:custDataLst>
                <p:tags r:id="rId15"/>
              </p:custDataLst>
            </p:nvPr>
          </p:nvSpPr>
          <p:spPr bwMode="auto">
            <a:xfrm rot="1820035">
              <a:off x="7960383" y="1441536"/>
              <a:ext cx="720652" cy="720675"/>
            </a:xfrm>
            <a:custGeom>
              <a:gdLst>
                <a:gd name="connsiteX0" fmla="*/ 0 w 1079818"/>
                <a:gd name="connsiteY0" fmla="*/ 0 h 1080105"/>
                <a:gd name="connsiteX1" fmla="*/ 1079818 w 1079818"/>
                <a:gd name="connsiteY1" fmla="*/ 0 h 1080105"/>
                <a:gd name="connsiteX2" fmla="*/ 110134 w 1079818"/>
                <a:gd name="connsiteY2" fmla="*/ 1074544 h 1080105"/>
                <a:gd name="connsiteX3" fmla="*/ 0 w 1079818"/>
                <a:gd name="connsiteY3" fmla="*/ 1080105 h 108010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79818" h="1080105">
                  <a:moveTo>
                    <a:pt x="0" y="0"/>
                  </a:moveTo>
                  <a:lnTo>
                    <a:pt x="1079818" y="0"/>
                  </a:lnTo>
                  <a:cubicBezTo>
                    <a:pt x="1079818" y="559251"/>
                    <a:pt x="654791" y="1019231"/>
                    <a:pt x="110134" y="1074544"/>
                  </a:cubicBezTo>
                  <a:lnTo>
                    <a:pt x="0" y="1080105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B0F0">
                    <a:tint val="66000"/>
                    <a:satMod val="160000"/>
                  </a:srgbClr>
                </a:gs>
                <a:gs pos="50000">
                  <a:srgbClr val="00B0F0">
                    <a:tint val="44500"/>
                    <a:satMod val="160000"/>
                  </a:srgbClr>
                </a:gs>
                <a:gs pos="100000">
                  <a:srgbClr val="00B0F0">
                    <a:tint val="23500"/>
                    <a:satMod val="160000"/>
                  </a:srgbClr>
                </a:gs>
              </a:gsLst>
              <a:lin ang="5400000" scaled="1"/>
            </a:gradFill>
            <a:ln w="25400" cap="flat" cmpd="sng" algn="ctr">
              <a:noFill/>
              <a:prstDash val="solid"/>
            </a:ln>
            <a:effectLst/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1pPr>
              <a:lvl2pPr marL="4572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2pPr>
              <a:lvl3pPr marL="9144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3pPr>
              <a:lvl4pPr marL="1371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4pPr>
              <a:lvl5pPr marL="18288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endParaRPr kumimoji="0" lang="zh-CN" altLang="en-US" sz="28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宋体" panose="02010600030101010101" pitchFamily="2" charset="-122"/>
                <a:cs typeface="+mn-ea"/>
              </a:endParaRPr>
            </a:p>
          </p:txBody>
        </p:sp>
        <p:sp>
          <p:nvSpPr>
            <p:cNvPr id="20" name="扇形"/>
            <p:cNvSpPr/>
            <p:nvPr>
              <p:custDataLst>
                <p:tags r:id="rId16"/>
              </p:custDataLst>
            </p:nvPr>
          </p:nvSpPr>
          <p:spPr bwMode="auto">
            <a:xfrm rot="3612963">
              <a:off x="7694487" y="1435985"/>
              <a:ext cx="719087" cy="720652"/>
            </a:xfrm>
            <a:custGeom>
              <a:gdLst>
                <a:gd name="connsiteX0" fmla="*/ 0 w 1079818"/>
                <a:gd name="connsiteY0" fmla="*/ 0 h 1080105"/>
                <a:gd name="connsiteX1" fmla="*/ 1079818 w 1079818"/>
                <a:gd name="connsiteY1" fmla="*/ 0 h 1080105"/>
                <a:gd name="connsiteX2" fmla="*/ 110134 w 1079818"/>
                <a:gd name="connsiteY2" fmla="*/ 1074544 h 1080105"/>
                <a:gd name="connsiteX3" fmla="*/ 0 w 1079818"/>
                <a:gd name="connsiteY3" fmla="*/ 1080105 h 108010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79818" h="1080105">
                  <a:moveTo>
                    <a:pt x="0" y="0"/>
                  </a:moveTo>
                  <a:lnTo>
                    <a:pt x="1079818" y="0"/>
                  </a:lnTo>
                  <a:cubicBezTo>
                    <a:pt x="1079818" y="559251"/>
                    <a:pt x="654791" y="1019231"/>
                    <a:pt x="110134" y="1074544"/>
                  </a:cubicBezTo>
                  <a:lnTo>
                    <a:pt x="0" y="1080105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B0F0">
                    <a:tint val="66000"/>
                    <a:satMod val="160000"/>
                  </a:srgbClr>
                </a:gs>
                <a:gs pos="50000">
                  <a:srgbClr val="00B0F0">
                    <a:tint val="44500"/>
                    <a:satMod val="160000"/>
                  </a:srgbClr>
                </a:gs>
                <a:gs pos="100000">
                  <a:srgbClr val="00B0F0">
                    <a:tint val="23500"/>
                    <a:satMod val="160000"/>
                  </a:srgbClr>
                </a:gs>
              </a:gsLst>
              <a:lin ang="5400000" scaled="1"/>
            </a:gradFill>
            <a:ln w="25400" cap="flat" cmpd="sng" algn="ctr">
              <a:noFill/>
              <a:prstDash val="solid"/>
            </a:ln>
            <a:effectLst/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1pPr>
              <a:lvl2pPr marL="4572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2pPr>
              <a:lvl3pPr marL="9144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3pPr>
              <a:lvl4pPr marL="1371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4pPr>
              <a:lvl5pPr marL="18288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itchFamily="34" charset="0"/>
                  <a:ea typeface="宋体" panose="02010600030101010101" pitchFamily="2" charset="-122"/>
                  <a:cs typeface="+mn-ea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endParaRPr kumimoji="0" lang="zh-CN" altLang="en-US" sz="28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宋体" panose="02010600030101010101" pitchFamily="2" charset="-122"/>
                <a:cs typeface="+mn-ea"/>
              </a:endParaRPr>
            </a:p>
          </p:txBody>
        </p:sp>
      </p:grpSp>
      <p:grpSp>
        <p:nvGrpSpPr>
          <p:cNvPr id="21" name="组合 52"/>
          <p:cNvGrpSpPr/>
          <p:nvPr/>
        </p:nvGrpSpPr>
        <p:grpSpPr>
          <a:xfrm>
            <a:off x="1602682" y="1821150"/>
            <a:ext cx="1440038" cy="1440023"/>
            <a:chOff x="6705544" y="3028938"/>
            <a:chExt cx="1440000" cy="1440000"/>
          </a:xfrm>
        </p:grpSpPr>
        <p:cxnSp>
          <p:nvCxnSpPr>
            <p:cNvPr id="22" name="直接连接符 21"/>
            <p:cNvCxnSpPr/>
            <p:nvPr>
              <p:custDataLst>
                <p:tags r:id="rId17"/>
              </p:custDataLst>
            </p:nvPr>
          </p:nvCxnSpPr>
          <p:spPr>
            <a:xfrm rot="1800000">
              <a:off x="7375451" y="3919512"/>
              <a:ext cx="719119" cy="0"/>
            </a:xfrm>
            <a:prstGeom prst="line">
              <a:avLst/>
            </a:prstGeom>
            <a:noFill/>
            <a:ln w="25400" cap="flat" cmpd="sng" algn="ctr">
              <a:solidFill>
                <a:srgbClr val="7030A0"/>
              </a:solidFill>
              <a:prstDash val="solid"/>
            </a:ln>
            <a:effectLst/>
          </p:spPr>
        </p:cxnSp>
        <p:cxnSp>
          <p:nvCxnSpPr>
            <p:cNvPr id="23" name="直接连接符 22"/>
            <p:cNvCxnSpPr/>
            <p:nvPr>
              <p:custDataLst>
                <p:tags r:id="rId18"/>
              </p:custDataLst>
            </p:nvPr>
          </p:nvCxnSpPr>
          <p:spPr>
            <a:xfrm rot="-1800000">
              <a:off x="6746818" y="3909988"/>
              <a:ext cx="719119" cy="0"/>
            </a:xfrm>
            <a:prstGeom prst="line">
              <a:avLst/>
            </a:prstGeom>
            <a:noFill/>
            <a:ln w="25400" cap="flat" cmpd="sng" algn="ctr">
              <a:solidFill>
                <a:srgbClr val="7030A0"/>
              </a:solidFill>
              <a:prstDash val="solid"/>
            </a:ln>
            <a:effectLst/>
          </p:spPr>
        </p:cxnSp>
        <p:cxnSp>
          <p:nvCxnSpPr>
            <p:cNvPr id="24" name="直接连接符 23"/>
            <p:cNvCxnSpPr/>
            <p:nvPr>
              <p:custDataLst>
                <p:tags r:id="rId19"/>
              </p:custDataLst>
            </p:nvPr>
          </p:nvCxnSpPr>
          <p:spPr>
            <a:xfrm rot="5400000">
              <a:off x="7056368" y="3389295"/>
              <a:ext cx="720714" cy="0"/>
            </a:xfrm>
            <a:prstGeom prst="line">
              <a:avLst/>
            </a:prstGeom>
            <a:noFill/>
            <a:ln w="25400" cap="flat" cmpd="sng" algn="ctr">
              <a:solidFill>
                <a:srgbClr val="7030A0"/>
              </a:solidFill>
              <a:prstDash val="solid"/>
            </a:ln>
            <a:effectLst/>
          </p:spPr>
        </p:cxnSp>
        <p:sp>
          <p:nvSpPr>
            <p:cNvPr id="25" name="椭圆 24"/>
            <p:cNvSpPr/>
            <p:nvPr>
              <p:custDataLst>
                <p:tags r:id="rId20"/>
              </p:custDataLst>
            </p:nvPr>
          </p:nvSpPr>
          <p:spPr>
            <a:xfrm>
              <a:off x="6705544" y="3028938"/>
              <a:ext cx="1439825" cy="1439841"/>
            </a:xfrm>
            <a:prstGeom prst="ellipse">
              <a:avLst/>
            </a:prstGeom>
            <a:noFill/>
            <a:ln w="25400" cap="flat" cmpd="sng" algn="ctr">
              <a:solidFill>
                <a:srgbClr val="7030A0"/>
              </a:solidFill>
              <a:prstDash val="solid"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6" name="组合 59"/>
          <p:cNvGrpSpPr/>
          <p:nvPr/>
        </p:nvGrpSpPr>
        <p:grpSpPr>
          <a:xfrm>
            <a:off x="4708771" y="1821150"/>
            <a:ext cx="1443213" cy="1440023"/>
            <a:chOff x="7464349" y="666800"/>
            <a:chExt cx="1443175" cy="1440000"/>
          </a:xfrm>
        </p:grpSpPr>
        <p:sp>
          <p:nvSpPr>
            <p:cNvPr id="27" name="椭圆 26"/>
            <p:cNvSpPr/>
            <p:nvPr>
              <p:custDataLst>
                <p:tags r:id="rId21"/>
              </p:custDataLst>
            </p:nvPr>
          </p:nvSpPr>
          <p:spPr>
            <a:xfrm>
              <a:off x="7464349" y="666800"/>
              <a:ext cx="1439825" cy="1439841"/>
            </a:xfrm>
            <a:prstGeom prst="ellipse">
              <a:avLst/>
            </a:prstGeom>
            <a:noFill/>
            <a:ln w="25400" cap="flat" cmpd="sng" algn="ctr">
              <a:solidFill>
                <a:srgbClr val="7030A0"/>
              </a:solidFill>
              <a:prstDash val="solid"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29" name="直接连接符 28"/>
            <p:cNvCxnSpPr/>
            <p:nvPr>
              <p:custDataLst>
                <p:tags r:id="rId22"/>
              </p:custDataLst>
            </p:nvPr>
          </p:nvCxnSpPr>
          <p:spPr>
            <a:xfrm rot="5400000">
              <a:off x="7461953" y="1386714"/>
              <a:ext cx="1439841" cy="0"/>
            </a:xfrm>
            <a:prstGeom prst="line">
              <a:avLst/>
            </a:prstGeom>
            <a:noFill/>
            <a:ln w="25400" cap="flat" cmpd="sng" algn="ctr">
              <a:solidFill>
                <a:srgbClr val="7030A0"/>
              </a:solidFill>
              <a:prstDash val="solid"/>
            </a:ln>
            <a:effectLst/>
          </p:spPr>
        </p:cxnSp>
        <p:cxnSp>
          <p:nvCxnSpPr>
            <p:cNvPr id="35" name="直接连接符 34"/>
            <p:cNvCxnSpPr/>
            <p:nvPr>
              <p:custDataLst>
                <p:tags r:id="rId23"/>
              </p:custDataLst>
            </p:nvPr>
          </p:nvCxnSpPr>
          <p:spPr>
            <a:xfrm>
              <a:off x="7467524" y="1384339"/>
              <a:ext cx="1439825" cy="0"/>
            </a:xfrm>
            <a:prstGeom prst="line">
              <a:avLst/>
            </a:prstGeom>
            <a:noFill/>
            <a:ln w="25400" cap="flat" cmpd="sng" algn="ctr">
              <a:solidFill>
                <a:srgbClr val="7030A0"/>
              </a:solidFill>
              <a:prstDash val="solid"/>
            </a:ln>
            <a:effectLst/>
          </p:spPr>
        </p:cxnSp>
      </p:grpSp>
      <p:grpSp>
        <p:nvGrpSpPr>
          <p:cNvPr id="53" name="组合 63"/>
          <p:cNvGrpSpPr/>
          <p:nvPr/>
        </p:nvGrpSpPr>
        <p:grpSpPr>
          <a:xfrm>
            <a:off x="7932335" y="1821226"/>
            <a:ext cx="1463675" cy="1439870"/>
            <a:chOff x="7468073" y="590694"/>
            <a:chExt cx="1463636" cy="1439847"/>
          </a:xfrm>
        </p:grpSpPr>
        <p:cxnSp>
          <p:nvCxnSpPr>
            <p:cNvPr id="60" name="直接连接符 59"/>
            <p:cNvCxnSpPr/>
            <p:nvPr>
              <p:custDataLst>
                <p:tags r:id="rId24"/>
              </p:custDataLst>
            </p:nvPr>
          </p:nvCxnSpPr>
          <p:spPr>
            <a:xfrm rot="5400000">
              <a:off x="7501874" y="1310614"/>
              <a:ext cx="1439841" cy="0"/>
            </a:xfrm>
            <a:prstGeom prst="line">
              <a:avLst/>
            </a:prstGeom>
            <a:noFill/>
            <a:ln w="25400" cap="flat" cmpd="sng" algn="ctr">
              <a:solidFill>
                <a:srgbClr val="7030A0"/>
              </a:solidFill>
              <a:prstDash val="solid"/>
            </a:ln>
            <a:effectLst/>
          </p:spPr>
        </p:cxnSp>
        <p:sp>
          <p:nvSpPr>
            <p:cNvPr id="70" name="椭圆 69"/>
            <p:cNvSpPr/>
            <p:nvPr>
              <p:custDataLst>
                <p:tags r:id="rId25"/>
              </p:custDataLst>
            </p:nvPr>
          </p:nvSpPr>
          <p:spPr>
            <a:xfrm>
              <a:off x="7468073" y="590700"/>
              <a:ext cx="1439825" cy="1439841"/>
            </a:xfrm>
            <a:prstGeom prst="ellipse">
              <a:avLst/>
            </a:prstGeom>
            <a:noFill/>
            <a:ln w="25400" cap="flat" cmpd="sng" algn="ctr">
              <a:solidFill>
                <a:srgbClr val="7030A0"/>
              </a:solidFill>
              <a:prstDash val="solid"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92" name="直接连接符 91"/>
            <p:cNvCxnSpPr/>
            <p:nvPr>
              <p:custDataLst>
                <p:tags r:id="rId26"/>
              </p:custDataLst>
            </p:nvPr>
          </p:nvCxnSpPr>
          <p:spPr>
            <a:xfrm rot="1800000">
              <a:off x="7476011" y="1309827"/>
              <a:ext cx="1439824" cy="0"/>
            </a:xfrm>
            <a:prstGeom prst="line">
              <a:avLst/>
            </a:prstGeom>
            <a:noFill/>
            <a:ln w="25400" cap="flat" cmpd="sng" algn="ctr">
              <a:solidFill>
                <a:srgbClr val="7030A0"/>
              </a:solidFill>
              <a:prstDash val="solid"/>
            </a:ln>
            <a:effectLst/>
          </p:spPr>
        </p:cxnSp>
        <p:cxnSp>
          <p:nvCxnSpPr>
            <p:cNvPr id="93" name="直接连接符 92"/>
            <p:cNvCxnSpPr/>
            <p:nvPr>
              <p:custDataLst>
                <p:tags r:id="rId27"/>
              </p:custDataLst>
            </p:nvPr>
          </p:nvCxnSpPr>
          <p:spPr>
            <a:xfrm rot="-1800000">
              <a:off x="7491885" y="1332052"/>
              <a:ext cx="1439824" cy="0"/>
            </a:xfrm>
            <a:prstGeom prst="line">
              <a:avLst/>
            </a:prstGeom>
            <a:noFill/>
            <a:ln w="25400" cap="flat" cmpd="sng" algn="ctr">
              <a:solidFill>
                <a:srgbClr val="7030A0"/>
              </a:solidFill>
              <a:prstDash val="solid"/>
            </a:ln>
            <a:effectLst/>
          </p:spPr>
        </p:cxnSp>
      </p:grpSp>
      <p:grpSp>
        <p:nvGrpSpPr>
          <p:cNvPr id="94" name="组合 28"/>
          <p:cNvGrpSpPr/>
          <p:nvPr/>
        </p:nvGrpSpPr>
        <p:grpSpPr>
          <a:xfrm>
            <a:off x="3180797" y="2045455"/>
            <a:ext cx="506729" cy="954107"/>
            <a:chOff x="552553" y="2592721"/>
            <a:chExt cx="506716" cy="954091"/>
          </a:xfrm>
        </p:grpSpPr>
        <p:sp>
          <p:nvSpPr>
            <p:cNvPr id="96" name="文本框 3"/>
            <p:cNvSpPr txBox="1"/>
            <p:nvPr>
              <p:custDataLst>
                <p:tags r:id="rId28"/>
              </p:custDataLst>
            </p:nvPr>
          </p:nvSpPr>
          <p:spPr>
            <a:xfrm>
              <a:off x="583032" y="2592721"/>
              <a:ext cx="476237" cy="954091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8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1</a:t>
              </a:r>
              <a:endPara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  <a:p>
              <a:r>
                <a:rPr lang="en-US" altLang="zh-CN" sz="28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3</a:t>
              </a:r>
              <a:endPara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97" name="直接连接符 96"/>
            <p:cNvCxnSpPr/>
            <p:nvPr>
              <p:custDataLst>
                <p:tags r:id="rId29"/>
              </p:custDataLst>
            </p:nvPr>
          </p:nvCxnSpPr>
          <p:spPr bwMode="auto">
            <a:xfrm flipV="1">
              <a:off x="552553" y="3077165"/>
              <a:ext cx="431788" cy="0"/>
            </a:xfrm>
            <a:prstGeom prst="line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</a:ln>
            <a:effectLst/>
          </p:spPr>
        </p:cxnSp>
      </p:grpSp>
      <p:grpSp>
        <p:nvGrpSpPr>
          <p:cNvPr id="98" name="组合 28"/>
          <p:cNvGrpSpPr/>
          <p:nvPr/>
        </p:nvGrpSpPr>
        <p:grpSpPr>
          <a:xfrm>
            <a:off x="6243492" y="2017294"/>
            <a:ext cx="521414" cy="954107"/>
            <a:chOff x="513107" y="2555257"/>
            <a:chExt cx="521400" cy="954091"/>
          </a:xfrm>
        </p:grpSpPr>
        <p:sp>
          <p:nvSpPr>
            <p:cNvPr id="99" name="文本框 3"/>
            <p:cNvSpPr txBox="1"/>
            <p:nvPr>
              <p:custDataLst>
                <p:tags r:id="rId30"/>
              </p:custDataLst>
            </p:nvPr>
          </p:nvSpPr>
          <p:spPr>
            <a:xfrm>
              <a:off x="558270" y="2555257"/>
              <a:ext cx="476237" cy="954091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8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3</a:t>
              </a:r>
              <a:endPara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  <a:p>
              <a:r>
                <a:rPr lang="en-US" altLang="zh-CN" sz="28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4</a:t>
              </a:r>
              <a:endPara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00" name="直接连接符 99"/>
            <p:cNvCxnSpPr/>
            <p:nvPr>
              <p:custDataLst>
                <p:tags r:id="rId31"/>
              </p:custDataLst>
            </p:nvPr>
          </p:nvCxnSpPr>
          <p:spPr bwMode="auto">
            <a:xfrm flipV="1">
              <a:off x="513107" y="3067693"/>
              <a:ext cx="431788" cy="0"/>
            </a:xfrm>
            <a:prstGeom prst="line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</a:ln>
            <a:effectLst/>
          </p:spPr>
        </p:cxnSp>
      </p:grpSp>
      <p:grpSp>
        <p:nvGrpSpPr>
          <p:cNvPr id="101" name="组合 28"/>
          <p:cNvGrpSpPr/>
          <p:nvPr/>
        </p:nvGrpSpPr>
        <p:grpSpPr>
          <a:xfrm>
            <a:off x="9498403" y="1987015"/>
            <a:ext cx="517002" cy="954107"/>
            <a:chOff x="559977" y="2580022"/>
            <a:chExt cx="516988" cy="954091"/>
          </a:xfrm>
        </p:grpSpPr>
        <p:sp>
          <p:nvSpPr>
            <p:cNvPr id="102" name="文本框 3"/>
            <p:cNvSpPr txBox="1"/>
            <p:nvPr>
              <p:custDataLst>
                <p:tags r:id="rId32"/>
              </p:custDataLst>
            </p:nvPr>
          </p:nvSpPr>
          <p:spPr>
            <a:xfrm>
              <a:off x="600728" y="2580022"/>
              <a:ext cx="476237" cy="954091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8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5</a:t>
              </a:r>
              <a:endPara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  <a:p>
              <a:r>
                <a:rPr lang="en-US" altLang="zh-CN" sz="28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6</a:t>
              </a:r>
              <a:endPara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03" name="直接连接符 102"/>
            <p:cNvCxnSpPr/>
            <p:nvPr>
              <p:custDataLst>
                <p:tags r:id="rId33"/>
              </p:custDataLst>
            </p:nvPr>
          </p:nvCxnSpPr>
          <p:spPr bwMode="auto">
            <a:xfrm flipV="1">
              <a:off x="559977" y="3064466"/>
              <a:ext cx="431788" cy="0"/>
            </a:xfrm>
            <a:prstGeom prst="line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</a:ln>
            <a:effectLst/>
          </p:spPr>
        </p:cxn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 nodeType="clickPar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71" grpId="0"/>
      <p:bldP spid="80" grpId="0"/>
      <p:bldP spid="81" grpId="0"/>
      <p:bldP spid="90" grpId="0"/>
      <p:bldP spid="9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" name="TextBox 352" hidden="1"/>
          <p:cNvSpPr txBox="1"/>
          <p:nvPr/>
        </p:nvSpPr>
        <p:spPr>
          <a:xfrm>
            <a:off x="4970621" y="97468"/>
            <a:ext cx="19702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输入标题</a:t>
            </a:r>
            <a:endParaRPr lang="zh-CN" altLang="en-US" sz="280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1527618" y="1139100"/>
            <a:ext cx="9547819" cy="1020445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9pPr>
          </a:lstStyle>
          <a:p>
            <a:pPr indent="0" fontAlgn="auto">
              <a:lnSpc>
                <a:spcPct val="100000"/>
              </a:lnSpc>
            </a:pPr>
            <a:r>
              <a:rPr lang="zh-CN" altLang="en-US" sz="28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比较每个分数中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分子</a:t>
            </a:r>
            <a:r>
              <a:rPr lang="zh-CN" altLang="en-US" sz="28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和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分母</a:t>
            </a:r>
            <a:r>
              <a:rPr lang="zh-CN" altLang="en-US" sz="28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的大小，再看看这些分数比</a:t>
            </a:r>
            <a:r>
              <a:rPr lang="en-US" altLang="zh-CN" sz="28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sz="28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大还是比</a:t>
            </a:r>
            <a:r>
              <a:rPr lang="en-US" altLang="zh-CN" sz="28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sz="28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小。</a:t>
            </a:r>
            <a:endParaRPr lang="zh-CN" altLang="en-US" sz="2800" b="1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667827" y="2442978"/>
            <a:ext cx="3285477" cy="1615341"/>
            <a:chOff x="1229702" y="1536243"/>
            <a:chExt cx="3285477" cy="1615341"/>
          </a:xfrm>
        </p:grpSpPr>
        <p:sp>
          <p:nvSpPr>
            <p:cNvPr id="64" name="饼形 63"/>
            <p:cNvSpPr/>
            <p:nvPr>
              <p:custDataLst>
                <p:tags r:id="rId4"/>
              </p:custDataLst>
            </p:nvPr>
          </p:nvSpPr>
          <p:spPr>
            <a:xfrm>
              <a:off x="2423896" y="1536813"/>
              <a:ext cx="892800" cy="892800"/>
            </a:xfrm>
            <a:prstGeom prst="pie">
              <a:avLst>
                <a:gd name="adj1" fmla="val 15520"/>
                <a:gd name="adj2" fmla="val 16228943"/>
              </a:avLst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800">
                <a:solidFill>
                  <a:schemeClr val="tx1"/>
                </a:solidFill>
              </a:endParaRPr>
            </a:p>
          </p:txBody>
        </p:sp>
        <p:sp>
          <p:nvSpPr>
            <p:cNvPr id="4" name="饼形 3"/>
            <p:cNvSpPr/>
            <p:nvPr>
              <p:custDataLst>
                <p:tags r:id="rId5"/>
              </p:custDataLst>
            </p:nvPr>
          </p:nvSpPr>
          <p:spPr>
            <a:xfrm>
              <a:off x="3618368" y="1536243"/>
              <a:ext cx="892800" cy="892800"/>
            </a:xfrm>
            <a:prstGeom prst="pie">
              <a:avLst>
                <a:gd name="adj1" fmla="val 19807446"/>
                <a:gd name="adj2" fmla="val 16192637"/>
              </a:avLst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800">
                <a:solidFill>
                  <a:schemeClr val="tx1"/>
                </a:solidFill>
              </a:endParaRPr>
            </a:p>
          </p:txBody>
        </p:sp>
        <p:sp>
          <p:nvSpPr>
            <p:cNvPr id="6" name="饼形 5"/>
            <p:cNvSpPr/>
            <p:nvPr>
              <p:custDataLst>
                <p:tags r:id="rId6"/>
              </p:custDataLst>
            </p:nvPr>
          </p:nvSpPr>
          <p:spPr>
            <a:xfrm>
              <a:off x="1229702" y="1541124"/>
              <a:ext cx="892800" cy="892800"/>
            </a:xfrm>
            <a:prstGeom prst="pie">
              <a:avLst>
                <a:gd name="adj1" fmla="val 1865497"/>
                <a:gd name="adj2" fmla="val 8968204"/>
              </a:avLst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800">
                <a:solidFill>
                  <a:schemeClr val="tx1"/>
                </a:solidFill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1229702" y="1536813"/>
              <a:ext cx="894945" cy="894945"/>
              <a:chOff x="1725815" y="1662933"/>
              <a:chExt cx="894945" cy="894945"/>
            </a:xfrm>
          </p:grpSpPr>
          <p:sp>
            <p:nvSpPr>
              <p:cNvPr id="8" name="椭圆 7"/>
              <p:cNvSpPr/>
              <p:nvPr>
                <p:custDataLst>
                  <p:tags r:id="rId7"/>
                </p:custDataLst>
              </p:nvPr>
            </p:nvSpPr>
            <p:spPr>
              <a:xfrm>
                <a:off x="1725815" y="1662933"/>
                <a:ext cx="894945" cy="894945"/>
              </a:xfrm>
              <a:prstGeom prst="ellipse">
                <a:avLst/>
              </a:prstGeom>
              <a:noFill/>
              <a:ln w="190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800"/>
              </a:p>
            </p:txBody>
          </p:sp>
          <p:cxnSp>
            <p:nvCxnSpPr>
              <p:cNvPr id="102" name="直接连接符 101"/>
              <p:cNvCxnSpPr>
                <a:stCxn id="8" idx="0"/>
              </p:cNvCxnSpPr>
              <p:nvPr>
                <p:custDataLst>
                  <p:tags r:id="rId8"/>
                </p:custDataLst>
              </p:nvPr>
            </p:nvCxnSpPr>
            <p:spPr>
              <a:xfrm flipH="1">
                <a:off x="2172088" y="1662933"/>
                <a:ext cx="1200" cy="457863"/>
              </a:xfrm>
              <a:prstGeom prst="line">
                <a:avLst/>
              </a:prstGeom>
              <a:ln w="127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直接连接符 102"/>
              <p:cNvCxnSpPr/>
              <p:nvPr>
                <p:custDataLst>
                  <p:tags r:id="rId9"/>
                </p:custDataLst>
              </p:nvPr>
            </p:nvCxnSpPr>
            <p:spPr>
              <a:xfrm flipH="1" flipV="1">
                <a:off x="2172088" y="2120796"/>
                <a:ext cx="380699" cy="221514"/>
              </a:xfrm>
              <a:prstGeom prst="line">
                <a:avLst/>
              </a:prstGeom>
              <a:ln w="127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直接连接符 103"/>
              <p:cNvCxnSpPr/>
              <p:nvPr>
                <p:custDataLst>
                  <p:tags r:id="rId10"/>
                </p:custDataLst>
              </p:nvPr>
            </p:nvCxnSpPr>
            <p:spPr>
              <a:xfrm flipV="1">
                <a:off x="1784565" y="2120796"/>
                <a:ext cx="387523" cy="223738"/>
              </a:xfrm>
              <a:prstGeom prst="line">
                <a:avLst/>
              </a:prstGeom>
              <a:ln w="127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5" name="组合 104"/>
            <p:cNvGrpSpPr/>
            <p:nvPr/>
          </p:nvGrpSpPr>
          <p:grpSpPr>
            <a:xfrm>
              <a:off x="2424968" y="1536813"/>
              <a:ext cx="894945" cy="894945"/>
              <a:chOff x="2921081" y="1662933"/>
              <a:chExt cx="894945" cy="894945"/>
            </a:xfrm>
          </p:grpSpPr>
          <p:sp>
            <p:nvSpPr>
              <p:cNvPr id="106" name="椭圆 105"/>
              <p:cNvSpPr/>
              <p:nvPr>
                <p:custDataLst>
                  <p:tags r:id="rId11"/>
                </p:custDataLst>
              </p:nvPr>
            </p:nvSpPr>
            <p:spPr>
              <a:xfrm>
                <a:off x="2921081" y="1662933"/>
                <a:ext cx="894945" cy="894945"/>
              </a:xfrm>
              <a:prstGeom prst="ellipse">
                <a:avLst/>
              </a:prstGeom>
              <a:noFill/>
              <a:ln w="190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800"/>
              </a:p>
            </p:txBody>
          </p:sp>
          <p:cxnSp>
            <p:nvCxnSpPr>
              <p:cNvPr id="107" name="直接连接符 106"/>
              <p:cNvCxnSpPr>
                <a:stCxn id="106" idx="2"/>
                <a:endCxn id="106" idx="6"/>
              </p:cNvCxnSpPr>
              <p:nvPr>
                <p:custDataLst>
                  <p:tags r:id="rId12"/>
                </p:custDataLst>
              </p:nvPr>
            </p:nvCxnSpPr>
            <p:spPr>
              <a:xfrm>
                <a:off x="2921081" y="2110406"/>
                <a:ext cx="894945" cy="0"/>
              </a:xfrm>
              <a:prstGeom prst="line">
                <a:avLst/>
              </a:prstGeom>
              <a:ln w="127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直接连接符 107"/>
              <p:cNvCxnSpPr>
                <a:stCxn id="106" idx="0"/>
                <a:endCxn id="106" idx="4"/>
              </p:cNvCxnSpPr>
              <p:nvPr>
                <p:custDataLst>
                  <p:tags r:id="rId13"/>
                </p:custDataLst>
              </p:nvPr>
            </p:nvCxnSpPr>
            <p:spPr>
              <a:xfrm flipH="1">
                <a:off x="3368554" y="1662933"/>
                <a:ext cx="0" cy="894945"/>
              </a:xfrm>
              <a:prstGeom prst="line">
                <a:avLst/>
              </a:prstGeom>
              <a:ln w="127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9" name="组合 108"/>
            <p:cNvGrpSpPr/>
            <p:nvPr/>
          </p:nvGrpSpPr>
          <p:grpSpPr>
            <a:xfrm>
              <a:off x="3620231" y="1536813"/>
              <a:ext cx="894948" cy="894945"/>
              <a:chOff x="4116344" y="1662933"/>
              <a:chExt cx="894948" cy="894945"/>
            </a:xfrm>
          </p:grpSpPr>
          <p:sp>
            <p:nvSpPr>
              <p:cNvPr id="110" name="椭圆 109"/>
              <p:cNvSpPr/>
              <p:nvPr>
                <p:custDataLst>
                  <p:tags r:id="rId14"/>
                </p:custDataLst>
              </p:nvPr>
            </p:nvSpPr>
            <p:spPr>
              <a:xfrm>
                <a:off x="4116347" y="1662933"/>
                <a:ext cx="894945" cy="894945"/>
              </a:xfrm>
              <a:prstGeom prst="ellipse">
                <a:avLst/>
              </a:prstGeom>
              <a:noFill/>
              <a:ln w="190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800"/>
              </a:p>
            </p:txBody>
          </p:sp>
          <p:cxnSp>
            <p:nvCxnSpPr>
              <p:cNvPr id="111" name="直接连接符 110"/>
              <p:cNvCxnSpPr>
                <a:stCxn id="110" idx="0"/>
                <a:endCxn id="110" idx="4"/>
              </p:cNvCxnSpPr>
              <p:nvPr>
                <p:custDataLst>
                  <p:tags r:id="rId15"/>
                </p:custDataLst>
              </p:nvPr>
            </p:nvCxnSpPr>
            <p:spPr>
              <a:xfrm flipH="1">
                <a:off x="4563820" y="1662933"/>
                <a:ext cx="0" cy="894945"/>
              </a:xfrm>
              <a:prstGeom prst="line">
                <a:avLst/>
              </a:prstGeom>
              <a:ln w="127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直接连接符 111"/>
              <p:cNvCxnSpPr/>
              <p:nvPr>
                <p:custDataLst>
                  <p:tags r:id="rId16"/>
                </p:custDataLst>
              </p:nvPr>
            </p:nvCxnSpPr>
            <p:spPr>
              <a:xfrm rot="3600000" flipH="1">
                <a:off x="4563817" y="1662932"/>
                <a:ext cx="0" cy="894945"/>
              </a:xfrm>
              <a:prstGeom prst="line">
                <a:avLst/>
              </a:prstGeom>
              <a:ln w="127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直接连接符 112"/>
              <p:cNvCxnSpPr/>
              <p:nvPr>
                <p:custDataLst>
                  <p:tags r:id="rId17"/>
                </p:custDataLst>
              </p:nvPr>
            </p:nvCxnSpPr>
            <p:spPr>
              <a:xfrm rot="18000000" flipH="1">
                <a:off x="4563817" y="1662932"/>
                <a:ext cx="0" cy="894945"/>
              </a:xfrm>
              <a:prstGeom prst="line">
                <a:avLst/>
              </a:prstGeom>
              <a:ln w="127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4" name="组合 113"/>
            <p:cNvGrpSpPr/>
            <p:nvPr/>
          </p:nvGrpSpPr>
          <p:grpSpPr>
            <a:xfrm>
              <a:off x="1541703" y="2374658"/>
              <a:ext cx="288000" cy="776926"/>
              <a:chOff x="6285388" y="2415557"/>
              <a:chExt cx="288000" cy="776926"/>
            </a:xfrm>
          </p:grpSpPr>
          <p:sp>
            <p:nvSpPr>
              <p:cNvPr id="115" name="Rectangle 14"/>
              <p:cNvSpPr>
                <a:spLocks noChangeArrowheads="1"/>
              </p:cNvSpPr>
              <p:nvPr>
                <p:custDataLst>
                  <p:tags r:id="rId18"/>
                </p:custDataLst>
              </p:nvPr>
            </p:nvSpPr>
            <p:spPr bwMode="auto">
              <a:xfrm>
                <a:off x="6340829" y="2761596"/>
                <a:ext cx="179536" cy="4308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8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endParaRPr lang="en-US" sz="2800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6" name="Line 16"/>
              <p:cNvSpPr>
                <a:spLocks noChangeShapeType="1"/>
              </p:cNvSpPr>
              <p:nvPr>
                <p:custDataLst>
                  <p:tags r:id="rId19"/>
                </p:custDataLst>
              </p:nvPr>
            </p:nvSpPr>
            <p:spPr bwMode="auto">
              <a:xfrm>
                <a:off x="6285388" y="2809698"/>
                <a:ext cx="288000" cy="0"/>
              </a:xfrm>
              <a:prstGeom prst="line">
                <a:avLst/>
              </a:prstGeom>
              <a:noFill/>
              <a:ln w="19050" cmpd="sng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800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7" name="Rectangle 17"/>
              <p:cNvSpPr>
                <a:spLocks noChangeArrowheads="1"/>
              </p:cNvSpPr>
              <p:nvPr>
                <p:custDataLst>
                  <p:tags r:id="rId20"/>
                </p:custDataLst>
              </p:nvPr>
            </p:nvSpPr>
            <p:spPr bwMode="auto">
              <a:xfrm>
                <a:off x="6344318" y="2415557"/>
                <a:ext cx="179536" cy="4308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8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2800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18" name="组合 117"/>
            <p:cNvGrpSpPr/>
            <p:nvPr/>
          </p:nvGrpSpPr>
          <p:grpSpPr>
            <a:xfrm>
              <a:off x="2726296" y="2374658"/>
              <a:ext cx="288000" cy="776926"/>
              <a:chOff x="6285388" y="2415557"/>
              <a:chExt cx="288000" cy="776926"/>
            </a:xfrm>
          </p:grpSpPr>
          <p:sp>
            <p:nvSpPr>
              <p:cNvPr id="119" name="Rectangle 14"/>
              <p:cNvSpPr>
                <a:spLocks noChangeArrowheads="1"/>
              </p:cNvSpPr>
              <p:nvPr>
                <p:custDataLst>
                  <p:tags r:id="rId21"/>
                </p:custDataLst>
              </p:nvPr>
            </p:nvSpPr>
            <p:spPr bwMode="auto">
              <a:xfrm>
                <a:off x="6340829" y="2761596"/>
                <a:ext cx="179536" cy="4308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8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endParaRPr lang="en-US" sz="2800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0" name="Line 16"/>
              <p:cNvSpPr>
                <a:spLocks noChangeShapeType="1"/>
              </p:cNvSpPr>
              <p:nvPr>
                <p:custDataLst>
                  <p:tags r:id="rId22"/>
                </p:custDataLst>
              </p:nvPr>
            </p:nvSpPr>
            <p:spPr bwMode="auto">
              <a:xfrm>
                <a:off x="6285388" y="2809698"/>
                <a:ext cx="288000" cy="0"/>
              </a:xfrm>
              <a:prstGeom prst="line">
                <a:avLst/>
              </a:prstGeom>
              <a:noFill/>
              <a:ln w="19050" cmpd="sng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800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1" name="Rectangle 17"/>
              <p:cNvSpPr>
                <a:spLocks noChangeArrowheads="1"/>
              </p:cNvSpPr>
              <p:nvPr>
                <p:custDataLst>
                  <p:tags r:id="rId23"/>
                </p:custDataLst>
              </p:nvPr>
            </p:nvSpPr>
            <p:spPr bwMode="auto">
              <a:xfrm>
                <a:off x="6354046" y="2415557"/>
                <a:ext cx="179536" cy="4308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8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endParaRPr lang="en-US" sz="2800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22" name="组合 121"/>
            <p:cNvGrpSpPr/>
            <p:nvPr/>
          </p:nvGrpSpPr>
          <p:grpSpPr>
            <a:xfrm>
              <a:off x="3920768" y="2374658"/>
              <a:ext cx="288000" cy="776926"/>
              <a:chOff x="6285388" y="2415557"/>
              <a:chExt cx="288000" cy="776926"/>
            </a:xfrm>
          </p:grpSpPr>
          <p:sp>
            <p:nvSpPr>
              <p:cNvPr id="123" name="Rectangle 14"/>
              <p:cNvSpPr>
                <a:spLocks noChangeArrowheads="1"/>
              </p:cNvSpPr>
              <p:nvPr>
                <p:custDataLst>
                  <p:tags r:id="rId24"/>
                </p:custDataLst>
              </p:nvPr>
            </p:nvSpPr>
            <p:spPr bwMode="auto">
              <a:xfrm>
                <a:off x="6340829" y="2761596"/>
                <a:ext cx="179536" cy="4308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8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</a:t>
                </a:r>
                <a:endParaRPr lang="en-US" sz="2800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4" name="Line 16"/>
              <p:cNvSpPr>
                <a:spLocks noChangeShapeType="1"/>
              </p:cNvSpPr>
              <p:nvPr>
                <p:custDataLst>
                  <p:tags r:id="rId25"/>
                </p:custDataLst>
              </p:nvPr>
            </p:nvSpPr>
            <p:spPr bwMode="auto">
              <a:xfrm>
                <a:off x="6285388" y="2809698"/>
                <a:ext cx="288000" cy="0"/>
              </a:xfrm>
              <a:prstGeom prst="line">
                <a:avLst/>
              </a:prstGeom>
              <a:noFill/>
              <a:ln w="19050" cmpd="sng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800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5" name="Rectangle 17"/>
              <p:cNvSpPr>
                <a:spLocks noChangeArrowheads="1"/>
              </p:cNvSpPr>
              <p:nvPr>
                <p:custDataLst>
                  <p:tags r:id="rId26"/>
                </p:custDataLst>
              </p:nvPr>
            </p:nvSpPr>
            <p:spPr bwMode="auto">
              <a:xfrm>
                <a:off x="6354046" y="2415557"/>
                <a:ext cx="179536" cy="4308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8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endParaRPr lang="en-US" sz="2800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pic>
        <p:nvPicPr>
          <p:cNvPr id="9" name="图片 8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27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4940" y="1126507"/>
            <a:ext cx="1353820" cy="1353820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6382156" y="2316520"/>
            <a:ext cx="5390515" cy="2176145"/>
            <a:chOff x="9820" y="3643"/>
            <a:chExt cx="8489" cy="3427"/>
          </a:xfrm>
        </p:grpSpPr>
        <p:pic>
          <p:nvPicPr>
            <p:cNvPr id="98" name="图片 97"/>
            <p:cNvPicPr>
              <a:picLocks noChangeAspect="1"/>
            </p:cNvPicPr>
            <p:nvPr>
              <p:custDataLst>
                <p:tags r:id="rId31"/>
              </p:custDataLst>
            </p:nvPr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92" y="4185"/>
              <a:ext cx="2517" cy="2885"/>
            </a:xfrm>
            <a:prstGeom prst="rect">
              <a:avLst/>
            </a:prstGeom>
          </p:spPr>
        </p:pic>
        <p:sp>
          <p:nvSpPr>
            <p:cNvPr id="195" name="对话气泡: 圆角矩形 8"/>
            <p:cNvSpPr/>
            <p:nvPr>
              <p:custDataLst>
                <p:tags r:id="rId32"/>
              </p:custDataLst>
            </p:nvPr>
          </p:nvSpPr>
          <p:spPr>
            <a:xfrm flipH="1">
              <a:off x="9820" y="3643"/>
              <a:ext cx="6617" cy="1447"/>
            </a:xfrm>
            <a:prstGeom prst="wedgeRoundRectCallout">
              <a:avLst>
                <a:gd name="adj1" fmla="val -44770"/>
                <a:gd name="adj2" fmla="val 70935"/>
                <a:gd name="adj3" fmla="val 16667"/>
              </a:avLst>
            </a:prstGeom>
            <a:solidFill>
              <a:schemeClr val="bg1"/>
            </a:solidFill>
            <a:ln>
              <a:noFill/>
            </a:ln>
            <a:effectLst>
              <a:glow rad="101600">
                <a:schemeClr val="accent2">
                  <a:satMod val="175000"/>
                  <a:alpha val="40000"/>
                </a:schemeClr>
              </a:glow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9pPr>
            </a:lstStyle>
            <a:p>
              <a:r>
                <a:rPr lang="zh-CN" altLang="en-US" sz="2800" b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涂色部分都不满圆，所以比</a:t>
              </a:r>
              <a:r>
                <a:rPr lang="en-US" altLang="zh-CN" sz="2800" b="1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</a:t>
              </a:r>
              <a:r>
                <a:rPr lang="zh-CN" altLang="en-US" sz="2800" b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小。</a:t>
              </a:r>
              <a:endPara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508760" y="4462950"/>
            <a:ext cx="1225550" cy="541020"/>
            <a:chOff x="1573" y="6827"/>
            <a:chExt cx="1930" cy="852"/>
          </a:xfrm>
        </p:grpSpPr>
        <p:sp>
          <p:nvSpPr>
            <p:cNvPr id="10" name="矩形 9"/>
            <p:cNvSpPr/>
            <p:nvPr>
              <p:custDataLst>
                <p:tags r:id="rId33"/>
              </p:custDataLst>
            </p:nvPr>
          </p:nvSpPr>
          <p:spPr>
            <a:xfrm>
              <a:off x="1573" y="6839"/>
              <a:ext cx="501" cy="82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2800" b="1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6" name="矩形 165"/>
            <p:cNvSpPr/>
            <p:nvPr>
              <p:custDataLst>
                <p:tags r:id="rId34"/>
              </p:custDataLst>
            </p:nvPr>
          </p:nvSpPr>
          <p:spPr>
            <a:xfrm>
              <a:off x="2929" y="6827"/>
              <a:ext cx="574" cy="824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2800" b="1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矩形 10"/>
            <p:cNvSpPr/>
            <p:nvPr>
              <p:custDataLst>
                <p:tags r:id="rId35"/>
              </p:custDataLst>
            </p:nvPr>
          </p:nvSpPr>
          <p:spPr>
            <a:xfrm>
              <a:off x="2038" y="6855"/>
              <a:ext cx="856" cy="824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＜</a:t>
              </a:r>
              <a:endPara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508760" y="5227490"/>
            <a:ext cx="1181100" cy="539115"/>
            <a:chOff x="1600" y="8031"/>
            <a:chExt cx="1860" cy="849"/>
          </a:xfrm>
        </p:grpSpPr>
        <p:sp>
          <p:nvSpPr>
            <p:cNvPr id="172" name="矩形 171"/>
            <p:cNvSpPr/>
            <p:nvPr>
              <p:custDataLst>
                <p:tags r:id="rId36"/>
              </p:custDataLst>
            </p:nvPr>
          </p:nvSpPr>
          <p:spPr>
            <a:xfrm>
              <a:off x="1600" y="8056"/>
              <a:ext cx="1756" cy="82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2800" b="1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3" name="矩形 172"/>
            <p:cNvSpPr/>
            <p:nvPr>
              <p:custDataLst>
                <p:tags r:id="rId37"/>
              </p:custDataLst>
            </p:nvPr>
          </p:nvSpPr>
          <p:spPr>
            <a:xfrm>
              <a:off x="2886" y="8031"/>
              <a:ext cx="574" cy="824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2800" b="1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2" name="矩形 191"/>
            <p:cNvSpPr/>
            <p:nvPr>
              <p:custDataLst>
                <p:tags r:id="rId38"/>
              </p:custDataLst>
            </p:nvPr>
          </p:nvSpPr>
          <p:spPr>
            <a:xfrm>
              <a:off x="2093" y="8031"/>
              <a:ext cx="856" cy="824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＜</a:t>
              </a:r>
              <a:endPara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508760" y="6051720"/>
            <a:ext cx="1193165" cy="534670"/>
            <a:chOff x="1593" y="9329"/>
            <a:chExt cx="1879" cy="842"/>
          </a:xfrm>
        </p:grpSpPr>
        <p:sp>
          <p:nvSpPr>
            <p:cNvPr id="182" name="矩形 181"/>
            <p:cNvSpPr/>
            <p:nvPr>
              <p:custDataLst>
                <p:tags r:id="rId39"/>
              </p:custDataLst>
            </p:nvPr>
          </p:nvSpPr>
          <p:spPr>
            <a:xfrm>
              <a:off x="1593" y="9331"/>
              <a:ext cx="574" cy="824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2800" b="1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3" name="矩形 182"/>
            <p:cNvSpPr/>
            <p:nvPr>
              <p:custDataLst>
                <p:tags r:id="rId40"/>
              </p:custDataLst>
            </p:nvPr>
          </p:nvSpPr>
          <p:spPr>
            <a:xfrm>
              <a:off x="2898" y="9329"/>
              <a:ext cx="574" cy="824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2800" b="1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endPara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3" name="矩形 192"/>
            <p:cNvSpPr/>
            <p:nvPr>
              <p:custDataLst>
                <p:tags r:id="rId41"/>
              </p:custDataLst>
            </p:nvPr>
          </p:nvSpPr>
          <p:spPr>
            <a:xfrm>
              <a:off x="2052" y="9347"/>
              <a:ext cx="856" cy="824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＜</a:t>
              </a:r>
              <a:endPara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2962522" y="4257207"/>
            <a:ext cx="2583566" cy="826523"/>
            <a:chOff x="2246916" y="3025420"/>
            <a:chExt cx="1647608" cy="826780"/>
          </a:xfrm>
        </p:grpSpPr>
        <p:grpSp>
          <p:nvGrpSpPr>
            <p:cNvPr id="15" name="组合 14"/>
            <p:cNvGrpSpPr/>
            <p:nvPr/>
          </p:nvGrpSpPr>
          <p:grpSpPr>
            <a:xfrm>
              <a:off x="2562040" y="3025420"/>
              <a:ext cx="1332484" cy="826780"/>
              <a:chOff x="5886846" y="2498928"/>
              <a:chExt cx="1332484" cy="826780"/>
            </a:xfrm>
          </p:grpSpPr>
          <p:sp>
            <p:nvSpPr>
              <p:cNvPr id="14" name="矩形 13"/>
              <p:cNvSpPr/>
              <p:nvPr>
                <p:custDataLst>
                  <p:tags r:id="rId42"/>
                </p:custDataLst>
              </p:nvPr>
            </p:nvSpPr>
            <p:spPr>
              <a:xfrm>
                <a:off x="6143640" y="2681179"/>
                <a:ext cx="1075690" cy="5233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比</a:t>
                </a: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r>
                  <a:rPr lang="zh-CN" altLang="en-US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小</a:t>
                </a:r>
                <a:endParaRPr lang="zh-CN" altLang="en-US" sz="2800">
                  <a:solidFill>
                    <a:srgbClr val="FF0000"/>
                  </a:solidFill>
                </a:endParaRPr>
              </a:p>
            </p:txBody>
          </p:sp>
          <p:grpSp>
            <p:nvGrpSpPr>
              <p:cNvPr id="167" name="组合 166"/>
              <p:cNvGrpSpPr/>
              <p:nvPr/>
            </p:nvGrpSpPr>
            <p:grpSpPr>
              <a:xfrm>
                <a:off x="5886846" y="2498928"/>
                <a:ext cx="288000" cy="826780"/>
                <a:chOff x="6274878" y="2365837"/>
                <a:chExt cx="288000" cy="826780"/>
              </a:xfrm>
            </p:grpSpPr>
            <p:sp>
              <p:nvSpPr>
                <p:cNvPr id="168" name="Rectangle 14"/>
                <p:cNvSpPr>
                  <a:spLocks noChangeArrowheads="1"/>
                </p:cNvSpPr>
                <p:nvPr>
                  <p:custDataLst>
                    <p:tags r:id="rId43"/>
                  </p:custDataLst>
                </p:nvPr>
              </p:nvSpPr>
              <p:spPr bwMode="auto">
                <a:xfrm>
                  <a:off x="6340829" y="2761596"/>
                  <a:ext cx="177800" cy="4310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0" tIns="0" rIns="0" bIns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2800" b="1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</a:t>
                  </a:r>
                  <a:endParaRPr lang="en-US" sz="2800" b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9" name="Line 16"/>
                <p:cNvSpPr>
                  <a:spLocks noChangeShapeType="1"/>
                </p:cNvSpPr>
                <p:nvPr>
                  <p:custDataLst>
                    <p:tags r:id="rId44"/>
                  </p:custDataLst>
                </p:nvPr>
              </p:nvSpPr>
              <p:spPr bwMode="auto">
                <a:xfrm>
                  <a:off x="6274878" y="2809698"/>
                  <a:ext cx="288000" cy="0"/>
                </a:xfrm>
                <a:prstGeom prst="line">
                  <a:avLst/>
                </a:prstGeom>
                <a:noFill/>
                <a:ln w="19050" cmpd="sng">
                  <a:solidFill>
                    <a:srgbClr val="FF0000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2800" b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70" name="Rectangle 17"/>
                <p:cNvSpPr>
                  <a:spLocks noChangeArrowheads="1"/>
                </p:cNvSpPr>
                <p:nvPr>
                  <p:custDataLst>
                    <p:tags r:id="rId45"/>
                  </p:custDataLst>
                </p:nvPr>
              </p:nvSpPr>
              <p:spPr bwMode="auto">
                <a:xfrm>
                  <a:off x="6353632" y="2365837"/>
                  <a:ext cx="177800" cy="4310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0" tIns="0" rIns="0" bIns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2800" b="1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endParaRPr lang="en-US" sz="2800" b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cxnSp>
          <p:nvCxnSpPr>
            <p:cNvPr id="171" name="直接箭头连接符 170"/>
            <p:cNvCxnSpPr/>
            <p:nvPr>
              <p:custDataLst>
                <p:tags r:id="rId46"/>
              </p:custDataLst>
            </p:nvPr>
          </p:nvCxnSpPr>
          <p:spPr>
            <a:xfrm rot="16200000" flipH="1">
              <a:off x="2366916" y="3356001"/>
              <a:ext cx="1" cy="240001"/>
            </a:xfrm>
            <a:prstGeom prst="straightConnector1">
              <a:avLst/>
            </a:prstGeom>
            <a:ln w="19050">
              <a:solidFill>
                <a:srgbClr val="0000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4" name="组合 173"/>
          <p:cNvGrpSpPr/>
          <p:nvPr/>
        </p:nvGrpSpPr>
        <p:grpSpPr>
          <a:xfrm>
            <a:off x="2973547" y="5087810"/>
            <a:ext cx="2393442" cy="811969"/>
            <a:chOff x="2235014" y="3040048"/>
            <a:chExt cx="1727430" cy="812073"/>
          </a:xfrm>
        </p:grpSpPr>
        <p:grpSp>
          <p:nvGrpSpPr>
            <p:cNvPr id="175" name="组合 174"/>
            <p:cNvGrpSpPr/>
            <p:nvPr/>
          </p:nvGrpSpPr>
          <p:grpSpPr>
            <a:xfrm>
              <a:off x="2562040" y="3040048"/>
              <a:ext cx="1400404" cy="812073"/>
              <a:chOff x="5886846" y="2513556"/>
              <a:chExt cx="1400404" cy="812073"/>
            </a:xfrm>
          </p:grpSpPr>
          <p:sp>
            <p:nvSpPr>
              <p:cNvPr id="177" name="矩形 176"/>
              <p:cNvSpPr/>
              <p:nvPr>
                <p:custDataLst>
                  <p:tags r:id="rId47"/>
                </p:custDataLst>
              </p:nvPr>
            </p:nvSpPr>
            <p:spPr>
              <a:xfrm>
                <a:off x="6211560" y="2679114"/>
                <a:ext cx="1075690" cy="5232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比</a:t>
                </a: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r>
                  <a:rPr lang="zh-CN" altLang="en-US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小</a:t>
                </a:r>
                <a:endParaRPr lang="zh-CN" altLang="en-US" sz="2800">
                  <a:solidFill>
                    <a:srgbClr val="FF0000"/>
                  </a:solidFill>
                </a:endParaRPr>
              </a:p>
            </p:txBody>
          </p:sp>
          <p:grpSp>
            <p:nvGrpSpPr>
              <p:cNvPr id="178" name="组合 177"/>
              <p:cNvGrpSpPr/>
              <p:nvPr/>
            </p:nvGrpSpPr>
            <p:grpSpPr>
              <a:xfrm>
                <a:off x="5886846" y="2513556"/>
                <a:ext cx="288000" cy="812073"/>
                <a:chOff x="6274878" y="2380465"/>
                <a:chExt cx="288000" cy="812073"/>
              </a:xfrm>
            </p:grpSpPr>
            <p:sp>
              <p:nvSpPr>
                <p:cNvPr id="179" name="Rectangle 14"/>
                <p:cNvSpPr>
                  <a:spLocks noChangeArrowheads="1"/>
                </p:cNvSpPr>
                <p:nvPr>
                  <p:custDataLst>
                    <p:tags r:id="rId48"/>
                  </p:custDataLst>
                </p:nvPr>
              </p:nvSpPr>
              <p:spPr bwMode="auto">
                <a:xfrm>
                  <a:off x="6354298" y="2761596"/>
                  <a:ext cx="177800" cy="43094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0" tIns="0" rIns="0" bIns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2800" b="1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</a:t>
                  </a:r>
                  <a:endParaRPr lang="en-US" sz="2800" b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0" name="Line 16"/>
                <p:cNvSpPr>
                  <a:spLocks noChangeShapeType="1"/>
                </p:cNvSpPr>
                <p:nvPr>
                  <p:custDataLst>
                    <p:tags r:id="rId49"/>
                  </p:custDataLst>
                </p:nvPr>
              </p:nvSpPr>
              <p:spPr bwMode="auto">
                <a:xfrm>
                  <a:off x="6274878" y="2809698"/>
                  <a:ext cx="288000" cy="0"/>
                </a:xfrm>
                <a:prstGeom prst="line">
                  <a:avLst/>
                </a:prstGeom>
                <a:noFill/>
                <a:ln w="19050" cmpd="sng">
                  <a:solidFill>
                    <a:srgbClr val="FF0000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2800" b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1" name="Rectangle 17"/>
                <p:cNvSpPr>
                  <a:spLocks noChangeArrowheads="1"/>
                </p:cNvSpPr>
                <p:nvPr>
                  <p:custDataLst>
                    <p:tags r:id="rId50"/>
                  </p:custDataLst>
                </p:nvPr>
              </p:nvSpPr>
              <p:spPr bwMode="auto">
                <a:xfrm>
                  <a:off x="6365400" y="2380465"/>
                  <a:ext cx="177800" cy="43094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0" tIns="0" rIns="0" bIns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2800" b="1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</a:t>
                  </a:r>
                  <a:endParaRPr lang="en-US" sz="2800" b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cxnSp>
          <p:nvCxnSpPr>
            <p:cNvPr id="176" name="直接箭头连接符 175"/>
            <p:cNvCxnSpPr/>
            <p:nvPr>
              <p:custDataLst>
                <p:tags r:id="rId51"/>
              </p:custDataLst>
            </p:nvPr>
          </p:nvCxnSpPr>
          <p:spPr>
            <a:xfrm rot="16200000" flipH="1">
              <a:off x="2355014" y="3356001"/>
              <a:ext cx="1" cy="240001"/>
            </a:xfrm>
            <a:prstGeom prst="straightConnector1">
              <a:avLst/>
            </a:prstGeom>
            <a:ln w="19050">
              <a:solidFill>
                <a:srgbClr val="0000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4" name="组合 183"/>
          <p:cNvGrpSpPr/>
          <p:nvPr/>
        </p:nvGrpSpPr>
        <p:grpSpPr>
          <a:xfrm>
            <a:off x="2967526" y="5909052"/>
            <a:ext cx="2313879" cy="811969"/>
            <a:chOff x="2235014" y="3040048"/>
            <a:chExt cx="1720858" cy="812073"/>
          </a:xfrm>
        </p:grpSpPr>
        <p:grpSp>
          <p:nvGrpSpPr>
            <p:cNvPr id="185" name="组合 184"/>
            <p:cNvGrpSpPr/>
            <p:nvPr/>
          </p:nvGrpSpPr>
          <p:grpSpPr>
            <a:xfrm>
              <a:off x="2589800" y="3040048"/>
              <a:ext cx="1366072" cy="812073"/>
              <a:chOff x="5914606" y="2513556"/>
              <a:chExt cx="1366072" cy="812073"/>
            </a:xfrm>
          </p:grpSpPr>
          <p:sp>
            <p:nvSpPr>
              <p:cNvPr id="187" name="矩形 186"/>
              <p:cNvSpPr/>
              <p:nvPr>
                <p:custDataLst>
                  <p:tags r:id="rId52"/>
                </p:custDataLst>
              </p:nvPr>
            </p:nvSpPr>
            <p:spPr>
              <a:xfrm>
                <a:off x="6204988" y="2682855"/>
                <a:ext cx="1075690" cy="5232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比</a:t>
                </a: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r>
                  <a:rPr lang="zh-CN" altLang="en-US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小</a:t>
                </a:r>
                <a:endParaRPr lang="zh-CN" altLang="en-US" sz="2800">
                  <a:solidFill>
                    <a:srgbClr val="FF0000"/>
                  </a:solidFill>
                </a:endParaRPr>
              </a:p>
            </p:txBody>
          </p:sp>
          <p:grpSp>
            <p:nvGrpSpPr>
              <p:cNvPr id="188" name="组合 187"/>
              <p:cNvGrpSpPr/>
              <p:nvPr/>
            </p:nvGrpSpPr>
            <p:grpSpPr>
              <a:xfrm>
                <a:off x="5914606" y="2513556"/>
                <a:ext cx="288000" cy="812073"/>
                <a:chOff x="6302638" y="2380465"/>
                <a:chExt cx="288000" cy="812073"/>
              </a:xfrm>
            </p:grpSpPr>
            <p:sp>
              <p:nvSpPr>
                <p:cNvPr id="189" name="Rectangle 14"/>
                <p:cNvSpPr>
                  <a:spLocks noChangeArrowheads="1"/>
                </p:cNvSpPr>
                <p:nvPr>
                  <p:custDataLst>
                    <p:tags r:id="rId53"/>
                  </p:custDataLst>
                </p:nvPr>
              </p:nvSpPr>
              <p:spPr bwMode="auto">
                <a:xfrm>
                  <a:off x="6368588" y="2761596"/>
                  <a:ext cx="177800" cy="43094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0" tIns="0" rIns="0" bIns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2800" b="1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6</a:t>
                  </a:r>
                  <a:endParaRPr lang="en-US" sz="2800" b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90" name="Line 16"/>
                <p:cNvSpPr>
                  <a:spLocks noChangeShapeType="1"/>
                </p:cNvSpPr>
                <p:nvPr>
                  <p:custDataLst>
                    <p:tags r:id="rId54"/>
                  </p:custDataLst>
                </p:nvPr>
              </p:nvSpPr>
              <p:spPr bwMode="auto">
                <a:xfrm>
                  <a:off x="6302638" y="2809698"/>
                  <a:ext cx="288000" cy="0"/>
                </a:xfrm>
                <a:prstGeom prst="line">
                  <a:avLst/>
                </a:prstGeom>
                <a:noFill/>
                <a:ln w="19050" cmpd="sng">
                  <a:solidFill>
                    <a:srgbClr val="FF0000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2800" b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91" name="Rectangle 17"/>
                <p:cNvSpPr>
                  <a:spLocks noChangeArrowheads="1"/>
                </p:cNvSpPr>
                <p:nvPr>
                  <p:custDataLst>
                    <p:tags r:id="rId55"/>
                  </p:custDataLst>
                </p:nvPr>
              </p:nvSpPr>
              <p:spPr bwMode="auto">
                <a:xfrm>
                  <a:off x="6372078" y="2380465"/>
                  <a:ext cx="177800" cy="43094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0" tIns="0" rIns="0" bIns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2800" b="1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5</a:t>
                  </a:r>
                  <a:endParaRPr lang="en-US" sz="2800" b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cxnSp>
          <p:nvCxnSpPr>
            <p:cNvPr id="186" name="直接箭头连接符 185"/>
            <p:cNvCxnSpPr/>
            <p:nvPr>
              <p:custDataLst>
                <p:tags r:id="rId56"/>
              </p:custDataLst>
            </p:nvPr>
          </p:nvCxnSpPr>
          <p:spPr>
            <a:xfrm rot="16200000" flipH="1">
              <a:off x="2355014" y="3356001"/>
              <a:ext cx="1" cy="240001"/>
            </a:xfrm>
            <a:prstGeom prst="straightConnector1">
              <a:avLst/>
            </a:prstGeom>
            <a:ln w="19050">
              <a:solidFill>
                <a:srgbClr val="0000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右大括号 18"/>
          <p:cNvSpPr/>
          <p:nvPr/>
        </p:nvSpPr>
        <p:spPr>
          <a:xfrm>
            <a:off x="5064125" y="4652180"/>
            <a:ext cx="415290" cy="1889760"/>
          </a:xfrm>
          <a:prstGeom prst="rightBrace">
            <a:avLst>
              <a:gd name="adj1" fmla="val 79166"/>
              <a:gd name="adj2" fmla="val 50000"/>
            </a:avLst>
          </a:prstGeom>
          <a:ln w="31750" cmpd="sng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9pPr>
          </a:lstStyle>
          <a:p>
            <a:pPr algn="ctr"/>
            <a:endParaRPr lang="zh-CN" altLang="en-US" sz="2800"/>
          </a:p>
        </p:txBody>
      </p:sp>
      <p:sp>
        <p:nvSpPr>
          <p:cNvPr id="127" name="矩形 126"/>
          <p:cNvSpPr/>
          <p:nvPr/>
        </p:nvSpPr>
        <p:spPr>
          <a:xfrm>
            <a:off x="5752750" y="4993810"/>
            <a:ext cx="5574613" cy="11557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accent6">
                <a:lumMod val="50000"/>
              </a:schemeClr>
            </a:solidFill>
            <a:prstDash val="sysDot"/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分子比分母小的分数叫做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真分数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矩形 20"/>
          <p:cNvSpPr/>
          <p:nvPr>
            <p:custDataLst>
              <p:tags r:id="rId57"/>
            </p:custDataLst>
          </p:nvPr>
        </p:nvSpPr>
        <p:spPr>
          <a:xfrm>
            <a:off x="5822391" y="5598551"/>
            <a:ext cx="2529860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真分数小于</a:t>
            </a: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28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2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4872231" y="3429000"/>
            <a:ext cx="62071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</a:rPr>
              <a:t>假分数和带分数的意义和特征</a:t>
            </a:r>
            <a:endParaRPr lang="zh-CN" altLang="en-US" sz="36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0731500" y="10655300"/>
            <a:ext cx="0" cy="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7" name="文本框 34"/>
          <p:cNvSpPr txBox="1">
            <a:spLocks noChangeArrowheads="1"/>
          </p:cNvSpPr>
          <p:nvPr/>
        </p:nvSpPr>
        <p:spPr bwMode="auto">
          <a:xfrm>
            <a:off x="1091798" y="1143732"/>
            <a:ext cx="47688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把一个圆作为单位“</a:t>
            </a: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”。</a:t>
            </a:r>
            <a:endParaRPr lang="zh-CN" altLang="en-US" sz="28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063457" y="1654962"/>
            <a:ext cx="6767797" cy="787070"/>
            <a:chOff x="1096919" y="1023924"/>
            <a:chExt cx="5080234" cy="590813"/>
          </a:xfrm>
        </p:grpSpPr>
        <p:sp>
          <p:nvSpPr>
            <p:cNvPr id="32" name="矩形 31"/>
            <p:cNvSpPr/>
            <p:nvPr/>
          </p:nvSpPr>
          <p:spPr>
            <a:xfrm>
              <a:off x="1096919" y="1139548"/>
              <a:ext cx="5080234" cy="39275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800" b="1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(</a:t>
              </a:r>
              <a:r>
                <a:rPr lang="en-US" altLang="zh-CN" sz="28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</a:t>
              </a:r>
              <a:r>
                <a:rPr lang="en-US" altLang="zh-CN" sz="2800" b="1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)</a:t>
              </a:r>
              <a:r>
                <a:rPr lang="en-US" altLang="zh-CN" sz="28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4</a:t>
              </a:r>
              <a:r>
                <a:rPr lang="zh-CN" altLang="en-US" sz="2800" b="1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个    是几分之几？在右图中涂色表示。</a:t>
              </a:r>
              <a:endParaRPr lang="zh-CN" altLang="en-US" sz="2800"/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1972701" y="1023924"/>
              <a:ext cx="288000" cy="590813"/>
              <a:chOff x="5917101" y="2638180"/>
              <a:chExt cx="288000" cy="590813"/>
            </a:xfrm>
          </p:grpSpPr>
          <p:sp>
            <p:nvSpPr>
              <p:cNvPr id="34" name="Rectangle 14"/>
              <p:cNvSpPr>
                <a:spLocks noChangeArrowheads="1"/>
              </p:cNvSpPr>
              <p:nvPr/>
            </p:nvSpPr>
            <p:spPr bwMode="auto">
              <a:xfrm>
                <a:off x="5994772" y="2905548"/>
                <a:ext cx="134769" cy="3234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8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endParaRPr lang="en-US" sz="2800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5" name="Line 16"/>
              <p:cNvSpPr>
                <a:spLocks noChangeShapeType="1"/>
              </p:cNvSpPr>
              <p:nvPr/>
            </p:nvSpPr>
            <p:spPr bwMode="auto">
              <a:xfrm>
                <a:off x="5917101" y="2950790"/>
                <a:ext cx="288000" cy="0"/>
              </a:xfrm>
              <a:prstGeom prst="line">
                <a:avLst/>
              </a:prstGeom>
              <a:noFill/>
              <a:ln w="19050" cmpd="sng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800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6" name="Rectangle 17"/>
              <p:cNvSpPr>
                <a:spLocks noChangeArrowheads="1"/>
              </p:cNvSpPr>
              <p:nvPr/>
            </p:nvSpPr>
            <p:spPr bwMode="auto">
              <a:xfrm>
                <a:off x="5994770" y="2638180"/>
                <a:ext cx="134769" cy="3234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8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2800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37" name="椭圆 36"/>
          <p:cNvSpPr/>
          <p:nvPr/>
        </p:nvSpPr>
        <p:spPr>
          <a:xfrm>
            <a:off x="8590677" y="1158362"/>
            <a:ext cx="1189372" cy="1189372"/>
          </a:xfrm>
          <a:prstGeom prst="ellipse">
            <a:avLst/>
          </a:prstGeom>
          <a:gradFill>
            <a:gsLst>
              <a:gs pos="0">
                <a:srgbClr val="14CD68"/>
              </a:gs>
              <a:gs pos="100000">
                <a:srgbClr val="0B6E38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9pPr>
          </a:lstStyle>
          <a:p>
            <a:pPr algn="ctr"/>
            <a:endParaRPr lang="zh-CN" altLang="en-US" sz="2400">
              <a:solidFill>
                <a:schemeClr val="tx1"/>
              </a:solidFill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8587189" y="1156050"/>
            <a:ext cx="1192230" cy="1192230"/>
            <a:chOff x="1725815" y="1662933"/>
            <a:chExt cx="894945" cy="894945"/>
          </a:xfrm>
        </p:grpSpPr>
        <p:sp>
          <p:nvSpPr>
            <p:cNvPr id="40" name="椭圆 39"/>
            <p:cNvSpPr/>
            <p:nvPr/>
          </p:nvSpPr>
          <p:spPr>
            <a:xfrm>
              <a:off x="1725815" y="1662933"/>
              <a:ext cx="894945" cy="894945"/>
            </a:xfrm>
            <a:prstGeom prst="ellipse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  <p:cxnSp>
          <p:nvCxnSpPr>
            <p:cNvPr id="41" name="直接连接符 40"/>
            <p:cNvCxnSpPr>
              <a:stCxn id="40" idx="0"/>
            </p:cNvCxnSpPr>
            <p:nvPr/>
          </p:nvCxnSpPr>
          <p:spPr>
            <a:xfrm flipH="1">
              <a:off x="2172088" y="1662933"/>
              <a:ext cx="1200" cy="457863"/>
            </a:xfrm>
            <a:prstGeom prst="line">
              <a:avLst/>
            </a:prstGeom>
            <a:ln w="127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 flipH="1" flipV="1">
              <a:off x="2172088" y="2120796"/>
              <a:ext cx="380699" cy="221514"/>
            </a:xfrm>
            <a:prstGeom prst="line">
              <a:avLst/>
            </a:prstGeom>
            <a:ln w="127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 flipV="1">
              <a:off x="1784565" y="2120796"/>
              <a:ext cx="387523" cy="223738"/>
            </a:xfrm>
            <a:prstGeom prst="line">
              <a:avLst/>
            </a:prstGeom>
            <a:ln w="127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饼形 43"/>
          <p:cNvSpPr/>
          <p:nvPr/>
        </p:nvSpPr>
        <p:spPr>
          <a:xfrm>
            <a:off x="10064516" y="1161793"/>
            <a:ext cx="1189372" cy="1189372"/>
          </a:xfrm>
          <a:prstGeom prst="pie">
            <a:avLst>
              <a:gd name="adj1" fmla="val 1865497"/>
              <a:gd name="adj2" fmla="val 8968204"/>
            </a:avLst>
          </a:prstGeom>
          <a:gradFill>
            <a:gsLst>
              <a:gs pos="0">
                <a:srgbClr val="14CD68"/>
              </a:gs>
              <a:gs pos="100000">
                <a:srgbClr val="0B6E38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9pPr>
          </a:lstStyle>
          <a:p>
            <a:pPr algn="ctr"/>
            <a:endParaRPr lang="zh-CN" altLang="en-US" sz="2400">
              <a:solidFill>
                <a:schemeClr val="tx1"/>
              </a:solidFill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10064516" y="1156050"/>
            <a:ext cx="1192230" cy="1192230"/>
            <a:chOff x="1725815" y="1662933"/>
            <a:chExt cx="894945" cy="894945"/>
          </a:xfrm>
        </p:grpSpPr>
        <p:sp>
          <p:nvSpPr>
            <p:cNvPr id="46" name="椭圆 45"/>
            <p:cNvSpPr/>
            <p:nvPr/>
          </p:nvSpPr>
          <p:spPr>
            <a:xfrm>
              <a:off x="1725815" y="1662933"/>
              <a:ext cx="894945" cy="894945"/>
            </a:xfrm>
            <a:prstGeom prst="ellipse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  <p:cxnSp>
          <p:nvCxnSpPr>
            <p:cNvPr id="47" name="直接连接符 46"/>
            <p:cNvCxnSpPr>
              <a:stCxn id="46" idx="0"/>
            </p:cNvCxnSpPr>
            <p:nvPr/>
          </p:nvCxnSpPr>
          <p:spPr>
            <a:xfrm flipH="1">
              <a:off x="2172088" y="1662933"/>
              <a:ext cx="1200" cy="457863"/>
            </a:xfrm>
            <a:prstGeom prst="line">
              <a:avLst/>
            </a:prstGeom>
            <a:ln w="127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 flipH="1" flipV="1">
              <a:off x="2172088" y="2120796"/>
              <a:ext cx="380699" cy="221514"/>
            </a:xfrm>
            <a:prstGeom prst="line">
              <a:avLst/>
            </a:prstGeom>
            <a:ln w="127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/>
            <p:nvPr/>
          </p:nvCxnSpPr>
          <p:spPr>
            <a:xfrm flipV="1">
              <a:off x="1784565" y="2120796"/>
              <a:ext cx="387523" cy="223738"/>
            </a:xfrm>
            <a:prstGeom prst="line">
              <a:avLst/>
            </a:prstGeom>
            <a:ln w="127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右大括号 7"/>
          <p:cNvSpPr/>
          <p:nvPr/>
        </p:nvSpPr>
        <p:spPr>
          <a:xfrm rot="5400000">
            <a:off x="9816693" y="1822981"/>
            <a:ext cx="207350" cy="1477327"/>
          </a:xfrm>
          <a:prstGeom prst="rightBrace">
            <a:avLst>
              <a:gd name="adj1" fmla="val 97580"/>
              <a:gd name="adj2" fmla="val 5000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9pPr>
          </a:lstStyle>
          <a:p>
            <a:pPr algn="ctr"/>
            <a:endParaRPr lang="zh-CN" altLang="en-US" sz="2400"/>
          </a:p>
        </p:txBody>
      </p:sp>
      <p:grpSp>
        <p:nvGrpSpPr>
          <p:cNvPr id="50" name="组合 49"/>
          <p:cNvGrpSpPr/>
          <p:nvPr/>
        </p:nvGrpSpPr>
        <p:grpSpPr>
          <a:xfrm>
            <a:off x="9305346" y="2665318"/>
            <a:ext cx="1219200" cy="945484"/>
            <a:chOff x="6410379" y="2454545"/>
            <a:chExt cx="915190" cy="709726"/>
          </a:xfrm>
        </p:grpSpPr>
        <p:sp>
          <p:nvSpPr>
            <p:cNvPr id="53" name="Rectangle 17"/>
            <p:cNvSpPr>
              <a:spLocks noChangeArrowheads="1"/>
            </p:cNvSpPr>
            <p:nvPr/>
          </p:nvSpPr>
          <p:spPr bwMode="auto">
            <a:xfrm>
              <a:off x="6410379" y="2454545"/>
              <a:ext cx="915190" cy="3694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195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（  ）</a:t>
              </a:r>
              <a:endParaRPr lang="en-US" sz="3195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51" name="Rectangle 14"/>
            <p:cNvSpPr>
              <a:spLocks noChangeArrowheads="1"/>
            </p:cNvSpPr>
            <p:nvPr/>
          </p:nvSpPr>
          <p:spPr bwMode="auto">
            <a:xfrm>
              <a:off x="6410379" y="2794858"/>
              <a:ext cx="915190" cy="3694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195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（  ）</a:t>
              </a:r>
              <a:endParaRPr lang="en-US" sz="3195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52" name="Line 16"/>
            <p:cNvSpPr>
              <a:spLocks noChangeShapeType="1"/>
            </p:cNvSpPr>
            <p:nvPr/>
          </p:nvSpPr>
          <p:spPr bwMode="auto">
            <a:xfrm>
              <a:off x="6548044" y="2809698"/>
              <a:ext cx="648000" cy="0"/>
            </a:xfrm>
            <a:prstGeom prst="line">
              <a:avLst/>
            </a:prstGeom>
            <a:noFill/>
            <a:ln w="19050" cmpd="sng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3195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1617216" y="2486219"/>
            <a:ext cx="2433680" cy="946908"/>
            <a:chOff x="1847738" y="826110"/>
            <a:chExt cx="1826837" cy="710795"/>
          </a:xfrm>
        </p:grpSpPr>
        <p:sp>
          <p:nvSpPr>
            <p:cNvPr id="55" name="矩形 54"/>
            <p:cNvSpPr/>
            <p:nvPr/>
          </p:nvSpPr>
          <p:spPr>
            <a:xfrm>
              <a:off x="1847738" y="1000654"/>
              <a:ext cx="1826837" cy="392754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4</a:t>
              </a:r>
              <a:r>
                <a: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个     是      。</a:t>
              </a:r>
              <a:endParaRPr lang="zh-CN" altLang="en-US" sz="2800">
                <a:solidFill>
                  <a:srgbClr val="FF0000"/>
                </a:solidFill>
              </a:endParaRPr>
            </a:p>
          </p:txBody>
        </p:sp>
        <p:grpSp>
          <p:nvGrpSpPr>
            <p:cNvPr id="56" name="组合 55"/>
            <p:cNvGrpSpPr/>
            <p:nvPr/>
          </p:nvGrpSpPr>
          <p:grpSpPr>
            <a:xfrm>
              <a:off x="2340988" y="826110"/>
              <a:ext cx="949481" cy="710795"/>
              <a:chOff x="6285388" y="2440366"/>
              <a:chExt cx="949481" cy="710795"/>
            </a:xfrm>
          </p:grpSpPr>
          <p:sp>
            <p:nvSpPr>
              <p:cNvPr id="57" name="Rectangle 14"/>
              <p:cNvSpPr>
                <a:spLocks noChangeArrowheads="1"/>
              </p:cNvSpPr>
              <p:nvPr/>
            </p:nvSpPr>
            <p:spPr bwMode="auto">
              <a:xfrm>
                <a:off x="6340829" y="2761596"/>
                <a:ext cx="152532" cy="3694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3195" b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endParaRPr lang="en-US" sz="3195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8" name="Line 16"/>
              <p:cNvSpPr>
                <a:spLocks noChangeShapeType="1"/>
              </p:cNvSpPr>
              <p:nvPr/>
            </p:nvSpPr>
            <p:spPr bwMode="auto">
              <a:xfrm>
                <a:off x="6285388" y="2799970"/>
                <a:ext cx="288000" cy="0"/>
              </a:xfrm>
              <a:prstGeom prst="line">
                <a:avLst/>
              </a:prstGeom>
              <a:noFill/>
              <a:ln w="19050" cmpd="sng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3195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9" name="Rectangle 17"/>
              <p:cNvSpPr>
                <a:spLocks noChangeArrowheads="1"/>
              </p:cNvSpPr>
              <p:nvPr/>
            </p:nvSpPr>
            <p:spPr bwMode="auto">
              <a:xfrm>
                <a:off x="6350836" y="2440366"/>
                <a:ext cx="152532" cy="3694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3195" b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3195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0" name="Rectangle 14"/>
              <p:cNvSpPr>
                <a:spLocks noChangeArrowheads="1"/>
              </p:cNvSpPr>
              <p:nvPr/>
            </p:nvSpPr>
            <p:spPr bwMode="auto">
              <a:xfrm>
                <a:off x="7002310" y="2781748"/>
                <a:ext cx="152532" cy="3694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3195" b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endParaRPr lang="en-US" sz="3195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1" name="Line 16"/>
              <p:cNvSpPr>
                <a:spLocks noChangeShapeType="1"/>
              </p:cNvSpPr>
              <p:nvPr/>
            </p:nvSpPr>
            <p:spPr bwMode="auto">
              <a:xfrm>
                <a:off x="6946869" y="2820122"/>
                <a:ext cx="288000" cy="0"/>
              </a:xfrm>
              <a:prstGeom prst="line">
                <a:avLst/>
              </a:prstGeom>
              <a:noFill/>
              <a:ln w="19050" cmpd="sng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3195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2" name="Rectangle 17"/>
              <p:cNvSpPr>
                <a:spLocks noChangeArrowheads="1"/>
              </p:cNvSpPr>
              <p:nvPr/>
            </p:nvSpPr>
            <p:spPr bwMode="auto">
              <a:xfrm>
                <a:off x="7002589" y="2470246"/>
                <a:ext cx="152532" cy="3694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3195" b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endParaRPr lang="en-US" sz="3195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63" name="组合 62"/>
          <p:cNvGrpSpPr/>
          <p:nvPr/>
        </p:nvGrpSpPr>
        <p:grpSpPr>
          <a:xfrm>
            <a:off x="9692795" y="2632316"/>
            <a:ext cx="355599" cy="1023944"/>
            <a:chOff x="6356512" y="-122442"/>
            <a:chExt cx="266930" cy="768622"/>
          </a:xfrm>
        </p:grpSpPr>
        <p:sp>
          <p:nvSpPr>
            <p:cNvPr id="64" name="Rectangle 14"/>
            <p:cNvSpPr>
              <a:spLocks noChangeArrowheads="1"/>
            </p:cNvSpPr>
            <p:nvPr/>
          </p:nvSpPr>
          <p:spPr bwMode="auto">
            <a:xfrm>
              <a:off x="6356512" y="215755"/>
              <a:ext cx="266930" cy="430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73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3</a:t>
              </a:r>
              <a:endParaRPr lang="en-US" sz="373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6" name="Rectangle 17"/>
            <p:cNvSpPr>
              <a:spLocks noChangeArrowheads="1"/>
            </p:cNvSpPr>
            <p:nvPr/>
          </p:nvSpPr>
          <p:spPr bwMode="auto">
            <a:xfrm>
              <a:off x="6427040" y="-122442"/>
              <a:ext cx="177795" cy="430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73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sz="373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8" name="矩形 67"/>
          <p:cNvSpPr/>
          <p:nvPr/>
        </p:nvSpPr>
        <p:spPr>
          <a:xfrm>
            <a:off x="1063457" y="3562770"/>
            <a:ext cx="10889057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分别涂色表示下面各分数，并比较每个分数中分子和分母的大小。</a:t>
            </a:r>
            <a:endParaRPr lang="zh-CN" altLang="en-US" sz="2800"/>
          </a:p>
        </p:txBody>
      </p:sp>
      <p:sp>
        <p:nvSpPr>
          <p:cNvPr id="77" name="椭圆 76"/>
          <p:cNvSpPr/>
          <p:nvPr/>
        </p:nvSpPr>
        <p:spPr>
          <a:xfrm>
            <a:off x="1617216" y="4284773"/>
            <a:ext cx="1189372" cy="1189372"/>
          </a:xfrm>
          <a:prstGeom prst="ellipse">
            <a:avLst/>
          </a:prstGeom>
          <a:gradFill>
            <a:gsLst>
              <a:gs pos="0">
                <a:srgbClr val="14CD68"/>
              </a:gs>
              <a:gs pos="100000">
                <a:srgbClr val="0B6E38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9pPr>
          </a:lstStyle>
          <a:p>
            <a:pPr algn="ctr"/>
            <a:endParaRPr lang="zh-CN" altLang="en-US" sz="2400">
              <a:solidFill>
                <a:schemeClr val="tx1"/>
              </a:solidFill>
            </a:endParaRPr>
          </a:p>
        </p:txBody>
      </p:sp>
      <p:sp>
        <p:nvSpPr>
          <p:cNvPr id="83" name="椭圆 82"/>
          <p:cNvSpPr/>
          <p:nvPr/>
        </p:nvSpPr>
        <p:spPr>
          <a:xfrm>
            <a:off x="3492121" y="4301417"/>
            <a:ext cx="1189372" cy="1189372"/>
          </a:xfrm>
          <a:prstGeom prst="ellipse">
            <a:avLst/>
          </a:prstGeom>
          <a:gradFill>
            <a:gsLst>
              <a:gs pos="0">
                <a:srgbClr val="14CD68"/>
              </a:gs>
              <a:gs pos="100000">
                <a:srgbClr val="0B6E38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9pPr>
          </a:lstStyle>
          <a:p>
            <a:pPr algn="ctr"/>
            <a:endParaRPr lang="zh-CN" altLang="en-US" sz="2400">
              <a:solidFill>
                <a:schemeClr val="tx1"/>
              </a:solidFill>
            </a:endParaRPr>
          </a:p>
        </p:txBody>
      </p:sp>
      <p:sp>
        <p:nvSpPr>
          <p:cNvPr id="92" name="饼形 91"/>
          <p:cNvSpPr/>
          <p:nvPr/>
        </p:nvSpPr>
        <p:spPr>
          <a:xfrm>
            <a:off x="4859586" y="4303800"/>
            <a:ext cx="1189372" cy="1189372"/>
          </a:xfrm>
          <a:prstGeom prst="pie">
            <a:avLst>
              <a:gd name="adj1" fmla="val 15520"/>
              <a:gd name="adj2" fmla="val 16228943"/>
            </a:avLst>
          </a:prstGeom>
          <a:gradFill>
            <a:gsLst>
              <a:gs pos="0">
                <a:srgbClr val="14CD68"/>
              </a:gs>
              <a:gs pos="100000">
                <a:srgbClr val="0B6E38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9pPr>
          </a:lstStyle>
          <a:p>
            <a:pPr algn="ctr"/>
            <a:endParaRPr lang="zh-CN" altLang="en-US" sz="2400">
              <a:solidFill>
                <a:schemeClr val="tx1"/>
              </a:solidFill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1618358" y="4303731"/>
            <a:ext cx="9172008" cy="2358566"/>
            <a:chOff x="1422527" y="3239414"/>
            <a:chExt cx="6884951" cy="1770453"/>
          </a:xfrm>
        </p:grpSpPr>
        <p:grpSp>
          <p:nvGrpSpPr>
            <p:cNvPr id="69" name="组合 68"/>
            <p:cNvGrpSpPr/>
            <p:nvPr/>
          </p:nvGrpSpPr>
          <p:grpSpPr>
            <a:xfrm>
              <a:off x="1738851" y="4238756"/>
              <a:ext cx="288000" cy="771111"/>
              <a:chOff x="6285388" y="2420910"/>
              <a:chExt cx="288000" cy="771111"/>
            </a:xfrm>
          </p:grpSpPr>
          <p:sp>
            <p:nvSpPr>
              <p:cNvPr id="70" name="Rectangle 14"/>
              <p:cNvSpPr>
                <a:spLocks noChangeArrowheads="1"/>
              </p:cNvSpPr>
              <p:nvPr/>
            </p:nvSpPr>
            <p:spPr bwMode="auto">
              <a:xfrm>
                <a:off x="6340829" y="2761596"/>
                <a:ext cx="177795" cy="4304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373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endParaRPr lang="en-US" sz="3730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5" name="Line 16"/>
              <p:cNvSpPr>
                <a:spLocks noChangeShapeType="1"/>
              </p:cNvSpPr>
              <p:nvPr/>
            </p:nvSpPr>
            <p:spPr bwMode="auto">
              <a:xfrm>
                <a:off x="6285388" y="2809698"/>
                <a:ext cx="288000" cy="0"/>
              </a:xfrm>
              <a:prstGeom prst="line">
                <a:avLst/>
              </a:prstGeom>
              <a:noFill/>
              <a:ln w="19050" cmpd="sng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3730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6" name="Rectangle 17"/>
              <p:cNvSpPr>
                <a:spLocks noChangeArrowheads="1"/>
              </p:cNvSpPr>
              <p:nvPr/>
            </p:nvSpPr>
            <p:spPr bwMode="auto">
              <a:xfrm>
                <a:off x="6350836" y="2420910"/>
                <a:ext cx="177795" cy="4301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373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endParaRPr lang="en-US" sz="3730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78" name="组合 77"/>
            <p:cNvGrpSpPr/>
            <p:nvPr/>
          </p:nvGrpSpPr>
          <p:grpSpPr>
            <a:xfrm>
              <a:off x="1422527" y="3239414"/>
              <a:ext cx="894945" cy="894945"/>
              <a:chOff x="1725815" y="1662933"/>
              <a:chExt cx="894945" cy="894945"/>
            </a:xfrm>
          </p:grpSpPr>
          <p:sp>
            <p:nvSpPr>
              <p:cNvPr id="79" name="椭圆 78"/>
              <p:cNvSpPr/>
              <p:nvPr/>
            </p:nvSpPr>
            <p:spPr>
              <a:xfrm>
                <a:off x="1725815" y="1662933"/>
                <a:ext cx="894945" cy="894945"/>
              </a:xfrm>
              <a:prstGeom prst="ellipse">
                <a:avLst/>
              </a:prstGeom>
              <a:noFill/>
              <a:ln w="190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400"/>
              </a:p>
            </p:txBody>
          </p:sp>
          <p:cxnSp>
            <p:nvCxnSpPr>
              <p:cNvPr id="80" name="直接连接符 79"/>
              <p:cNvCxnSpPr>
                <a:stCxn id="79" idx="0"/>
              </p:cNvCxnSpPr>
              <p:nvPr/>
            </p:nvCxnSpPr>
            <p:spPr>
              <a:xfrm flipH="1">
                <a:off x="2172088" y="1662933"/>
                <a:ext cx="1200" cy="457863"/>
              </a:xfrm>
              <a:prstGeom prst="line">
                <a:avLst/>
              </a:prstGeom>
              <a:ln w="127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直接连接符 80"/>
              <p:cNvCxnSpPr/>
              <p:nvPr/>
            </p:nvCxnSpPr>
            <p:spPr>
              <a:xfrm flipH="1" flipV="1">
                <a:off x="2172088" y="2120796"/>
                <a:ext cx="380699" cy="221514"/>
              </a:xfrm>
              <a:prstGeom prst="line">
                <a:avLst/>
              </a:prstGeom>
              <a:ln w="127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直接连接符 81"/>
              <p:cNvCxnSpPr/>
              <p:nvPr/>
            </p:nvCxnSpPr>
            <p:spPr>
              <a:xfrm flipV="1">
                <a:off x="1784565" y="2120796"/>
                <a:ext cx="387523" cy="223738"/>
              </a:xfrm>
              <a:prstGeom prst="line">
                <a:avLst/>
              </a:prstGeom>
              <a:ln w="127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4" name="组合 83"/>
            <p:cNvGrpSpPr/>
            <p:nvPr/>
          </p:nvGrpSpPr>
          <p:grpSpPr>
            <a:xfrm>
              <a:off x="2830259" y="3248284"/>
              <a:ext cx="894945" cy="894945"/>
              <a:chOff x="2921081" y="1662933"/>
              <a:chExt cx="894945" cy="894945"/>
            </a:xfrm>
          </p:grpSpPr>
          <p:sp>
            <p:nvSpPr>
              <p:cNvPr id="85" name="椭圆 84"/>
              <p:cNvSpPr/>
              <p:nvPr/>
            </p:nvSpPr>
            <p:spPr>
              <a:xfrm>
                <a:off x="2921081" y="1662933"/>
                <a:ext cx="894945" cy="894945"/>
              </a:xfrm>
              <a:prstGeom prst="ellipse">
                <a:avLst/>
              </a:prstGeom>
              <a:noFill/>
              <a:ln w="190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400"/>
              </a:p>
            </p:txBody>
          </p:sp>
          <p:cxnSp>
            <p:nvCxnSpPr>
              <p:cNvPr id="86" name="直接连接符 85"/>
              <p:cNvCxnSpPr>
                <a:stCxn id="85" idx="2"/>
                <a:endCxn id="85" idx="6"/>
              </p:cNvCxnSpPr>
              <p:nvPr/>
            </p:nvCxnSpPr>
            <p:spPr>
              <a:xfrm>
                <a:off x="2921081" y="2110406"/>
                <a:ext cx="894945" cy="0"/>
              </a:xfrm>
              <a:prstGeom prst="line">
                <a:avLst/>
              </a:prstGeom>
              <a:ln w="127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直接连接符 86"/>
              <p:cNvCxnSpPr>
                <a:stCxn id="85" idx="0"/>
                <a:endCxn id="85" idx="4"/>
              </p:cNvCxnSpPr>
              <p:nvPr/>
            </p:nvCxnSpPr>
            <p:spPr>
              <a:xfrm flipH="1">
                <a:off x="3368554" y="1662933"/>
                <a:ext cx="0" cy="894945"/>
              </a:xfrm>
              <a:prstGeom prst="line">
                <a:avLst/>
              </a:prstGeom>
              <a:ln w="127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8" name="组合 87"/>
            <p:cNvGrpSpPr/>
            <p:nvPr/>
          </p:nvGrpSpPr>
          <p:grpSpPr>
            <a:xfrm>
              <a:off x="3615075" y="4282043"/>
              <a:ext cx="288000" cy="727824"/>
              <a:chOff x="6285388" y="2444741"/>
              <a:chExt cx="288000" cy="727824"/>
            </a:xfrm>
          </p:grpSpPr>
          <p:sp>
            <p:nvSpPr>
              <p:cNvPr id="89" name="Rectangle 14"/>
              <p:cNvSpPr>
                <a:spLocks noChangeArrowheads="1"/>
              </p:cNvSpPr>
              <p:nvPr/>
            </p:nvSpPr>
            <p:spPr bwMode="auto">
              <a:xfrm>
                <a:off x="6340829" y="2742140"/>
                <a:ext cx="177795" cy="4304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373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endParaRPr lang="en-US" sz="3730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0" name="Line 16"/>
              <p:cNvSpPr>
                <a:spLocks noChangeShapeType="1"/>
              </p:cNvSpPr>
              <p:nvPr/>
            </p:nvSpPr>
            <p:spPr bwMode="auto">
              <a:xfrm>
                <a:off x="6285388" y="2809698"/>
                <a:ext cx="288000" cy="0"/>
              </a:xfrm>
              <a:prstGeom prst="line">
                <a:avLst/>
              </a:prstGeom>
              <a:noFill/>
              <a:ln w="19050" cmpd="sng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3195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1" name="Rectangle 17"/>
              <p:cNvSpPr>
                <a:spLocks noChangeArrowheads="1"/>
              </p:cNvSpPr>
              <p:nvPr/>
            </p:nvSpPr>
            <p:spPr bwMode="auto">
              <a:xfrm>
                <a:off x="6354046" y="2444741"/>
                <a:ext cx="177795" cy="4304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373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</a:t>
                </a:r>
                <a:endParaRPr lang="en-US" sz="3730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93" name="组合 92"/>
            <p:cNvGrpSpPr/>
            <p:nvPr/>
          </p:nvGrpSpPr>
          <p:grpSpPr>
            <a:xfrm>
              <a:off x="3853367" y="3253561"/>
              <a:ext cx="894945" cy="894945"/>
              <a:chOff x="2921081" y="1662933"/>
              <a:chExt cx="894945" cy="894945"/>
            </a:xfrm>
          </p:grpSpPr>
          <p:sp>
            <p:nvSpPr>
              <p:cNvPr id="94" name="椭圆 93"/>
              <p:cNvSpPr/>
              <p:nvPr/>
            </p:nvSpPr>
            <p:spPr>
              <a:xfrm>
                <a:off x="2921081" y="1662933"/>
                <a:ext cx="894945" cy="894945"/>
              </a:xfrm>
              <a:prstGeom prst="ellipse">
                <a:avLst/>
              </a:prstGeom>
              <a:noFill/>
              <a:ln w="190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400"/>
              </a:p>
            </p:txBody>
          </p:sp>
          <p:cxnSp>
            <p:nvCxnSpPr>
              <p:cNvPr id="99" name="直接连接符 98"/>
              <p:cNvCxnSpPr>
                <a:stCxn id="94" idx="2"/>
                <a:endCxn id="94" idx="6"/>
              </p:cNvCxnSpPr>
              <p:nvPr/>
            </p:nvCxnSpPr>
            <p:spPr>
              <a:xfrm>
                <a:off x="2921081" y="2110406"/>
                <a:ext cx="894945" cy="0"/>
              </a:xfrm>
              <a:prstGeom prst="line">
                <a:avLst/>
              </a:prstGeom>
              <a:ln w="127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直接连接符 99"/>
              <p:cNvCxnSpPr>
                <a:stCxn id="94" idx="0"/>
                <a:endCxn id="94" idx="4"/>
              </p:cNvCxnSpPr>
              <p:nvPr/>
            </p:nvCxnSpPr>
            <p:spPr>
              <a:xfrm flipH="1">
                <a:off x="3368554" y="1662933"/>
                <a:ext cx="0" cy="894945"/>
              </a:xfrm>
              <a:prstGeom prst="line">
                <a:avLst/>
              </a:prstGeom>
              <a:ln w="127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1" name="右大括号 100"/>
            <p:cNvSpPr/>
            <p:nvPr/>
          </p:nvSpPr>
          <p:spPr>
            <a:xfrm rot="5400000">
              <a:off x="3704375" y="3679295"/>
              <a:ext cx="155647" cy="1108953"/>
            </a:xfrm>
            <a:prstGeom prst="rightBrace">
              <a:avLst>
                <a:gd name="adj1" fmla="val 97580"/>
                <a:gd name="adj2" fmla="val 50000"/>
              </a:avLst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思源黑体 CN Bold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思源黑体 CN Bold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思源黑体 CN Bold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思源黑体 CN Bold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思源黑体 CN Bold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思源黑体 CN Bold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思源黑体 CN Bold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思源黑体 CN Bold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思源黑体 CN Bold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5325544" y="3253179"/>
              <a:ext cx="894945" cy="894945"/>
              <a:chOff x="5325544" y="3261002"/>
              <a:chExt cx="894945" cy="894945"/>
            </a:xfrm>
          </p:grpSpPr>
          <p:sp>
            <p:nvSpPr>
              <p:cNvPr id="105" name="椭圆 104"/>
              <p:cNvSpPr/>
              <p:nvPr/>
            </p:nvSpPr>
            <p:spPr>
              <a:xfrm>
                <a:off x="5325544" y="3261002"/>
                <a:ext cx="894945" cy="894945"/>
              </a:xfrm>
              <a:prstGeom prst="ellipse">
                <a:avLst/>
              </a:prstGeom>
              <a:noFill/>
              <a:ln w="190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400"/>
              </a:p>
            </p:txBody>
          </p:sp>
          <p:cxnSp>
            <p:nvCxnSpPr>
              <p:cNvPr id="12" name="直接连接符 11"/>
              <p:cNvCxnSpPr>
                <a:stCxn id="105" idx="0"/>
              </p:cNvCxnSpPr>
              <p:nvPr/>
            </p:nvCxnSpPr>
            <p:spPr>
              <a:xfrm flipH="1">
                <a:off x="5770591" y="3261002"/>
                <a:ext cx="0" cy="447471"/>
              </a:xfrm>
              <a:prstGeom prst="line">
                <a:avLst/>
              </a:prstGeom>
              <a:ln w="127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直接连接符 105"/>
              <p:cNvCxnSpPr/>
              <p:nvPr/>
            </p:nvCxnSpPr>
            <p:spPr>
              <a:xfrm flipH="1">
                <a:off x="5764935" y="3556568"/>
                <a:ext cx="432000" cy="144000"/>
              </a:xfrm>
              <a:prstGeom prst="line">
                <a:avLst/>
              </a:prstGeom>
              <a:ln w="127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直接连接符 110"/>
              <p:cNvCxnSpPr/>
              <p:nvPr/>
            </p:nvCxnSpPr>
            <p:spPr>
              <a:xfrm>
                <a:off x="5349863" y="3563865"/>
                <a:ext cx="419935" cy="133411"/>
              </a:xfrm>
              <a:prstGeom prst="line">
                <a:avLst/>
              </a:prstGeom>
              <a:ln w="127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直接连接符 111"/>
              <p:cNvCxnSpPr/>
              <p:nvPr/>
            </p:nvCxnSpPr>
            <p:spPr>
              <a:xfrm flipH="1" flipV="1">
                <a:off x="5769798" y="3697274"/>
                <a:ext cx="269231" cy="363485"/>
              </a:xfrm>
              <a:prstGeom prst="line">
                <a:avLst/>
              </a:prstGeom>
              <a:ln w="127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直接连接符 112"/>
              <p:cNvCxnSpPr/>
              <p:nvPr/>
            </p:nvCxnSpPr>
            <p:spPr>
              <a:xfrm flipV="1">
                <a:off x="5507573" y="3697275"/>
                <a:ext cx="262225" cy="373212"/>
              </a:xfrm>
              <a:prstGeom prst="line">
                <a:avLst/>
              </a:prstGeom>
              <a:ln w="127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1" name="组合 120"/>
            <p:cNvGrpSpPr/>
            <p:nvPr/>
          </p:nvGrpSpPr>
          <p:grpSpPr>
            <a:xfrm>
              <a:off x="6371673" y="3253179"/>
              <a:ext cx="894945" cy="894945"/>
              <a:chOff x="5325544" y="3261002"/>
              <a:chExt cx="894945" cy="894945"/>
            </a:xfrm>
          </p:grpSpPr>
          <p:sp>
            <p:nvSpPr>
              <p:cNvPr id="122" name="椭圆 121"/>
              <p:cNvSpPr/>
              <p:nvPr/>
            </p:nvSpPr>
            <p:spPr>
              <a:xfrm>
                <a:off x="5325544" y="3261002"/>
                <a:ext cx="894945" cy="894945"/>
              </a:xfrm>
              <a:prstGeom prst="ellipse">
                <a:avLst/>
              </a:prstGeom>
              <a:noFill/>
              <a:ln w="190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400"/>
              </a:p>
            </p:txBody>
          </p:sp>
          <p:cxnSp>
            <p:nvCxnSpPr>
              <p:cNvPr id="123" name="直接连接符 122"/>
              <p:cNvCxnSpPr>
                <a:stCxn id="122" idx="0"/>
              </p:cNvCxnSpPr>
              <p:nvPr/>
            </p:nvCxnSpPr>
            <p:spPr>
              <a:xfrm flipH="1">
                <a:off x="5770591" y="3261002"/>
                <a:ext cx="0" cy="447471"/>
              </a:xfrm>
              <a:prstGeom prst="line">
                <a:avLst/>
              </a:prstGeom>
              <a:ln w="127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直接连接符 123"/>
              <p:cNvCxnSpPr/>
              <p:nvPr/>
            </p:nvCxnSpPr>
            <p:spPr>
              <a:xfrm flipH="1">
                <a:off x="5764935" y="3556568"/>
                <a:ext cx="432000" cy="144000"/>
              </a:xfrm>
              <a:prstGeom prst="line">
                <a:avLst/>
              </a:prstGeom>
              <a:ln w="127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直接连接符 124"/>
              <p:cNvCxnSpPr/>
              <p:nvPr/>
            </p:nvCxnSpPr>
            <p:spPr>
              <a:xfrm>
                <a:off x="5349863" y="3563865"/>
                <a:ext cx="419935" cy="133411"/>
              </a:xfrm>
              <a:prstGeom prst="line">
                <a:avLst/>
              </a:prstGeom>
              <a:ln w="127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直接连接符 125"/>
              <p:cNvCxnSpPr/>
              <p:nvPr/>
            </p:nvCxnSpPr>
            <p:spPr>
              <a:xfrm flipH="1" flipV="1">
                <a:off x="5769798" y="3697274"/>
                <a:ext cx="269231" cy="363485"/>
              </a:xfrm>
              <a:prstGeom prst="line">
                <a:avLst/>
              </a:prstGeom>
              <a:ln w="127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直接连接符 126"/>
              <p:cNvCxnSpPr/>
              <p:nvPr/>
            </p:nvCxnSpPr>
            <p:spPr>
              <a:xfrm flipV="1">
                <a:off x="5507573" y="3697275"/>
                <a:ext cx="262225" cy="373212"/>
              </a:xfrm>
              <a:prstGeom prst="line">
                <a:avLst/>
              </a:prstGeom>
              <a:ln w="127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8" name="组合 127"/>
            <p:cNvGrpSpPr/>
            <p:nvPr/>
          </p:nvGrpSpPr>
          <p:grpSpPr>
            <a:xfrm>
              <a:off x="7412533" y="3253179"/>
              <a:ext cx="894945" cy="894945"/>
              <a:chOff x="5325544" y="3261002"/>
              <a:chExt cx="894945" cy="894945"/>
            </a:xfrm>
          </p:grpSpPr>
          <p:sp>
            <p:nvSpPr>
              <p:cNvPr id="129" name="椭圆 128"/>
              <p:cNvSpPr/>
              <p:nvPr/>
            </p:nvSpPr>
            <p:spPr>
              <a:xfrm>
                <a:off x="5325544" y="3261002"/>
                <a:ext cx="894945" cy="894945"/>
              </a:xfrm>
              <a:prstGeom prst="ellipse">
                <a:avLst/>
              </a:prstGeom>
              <a:noFill/>
              <a:ln w="190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400"/>
              </a:p>
            </p:txBody>
          </p:sp>
          <p:cxnSp>
            <p:nvCxnSpPr>
              <p:cNvPr id="130" name="直接连接符 129"/>
              <p:cNvCxnSpPr>
                <a:stCxn id="129" idx="0"/>
              </p:cNvCxnSpPr>
              <p:nvPr/>
            </p:nvCxnSpPr>
            <p:spPr>
              <a:xfrm flipH="1">
                <a:off x="5770591" y="3261002"/>
                <a:ext cx="0" cy="447471"/>
              </a:xfrm>
              <a:prstGeom prst="line">
                <a:avLst/>
              </a:prstGeom>
              <a:ln w="127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直接连接符 130"/>
              <p:cNvCxnSpPr/>
              <p:nvPr/>
            </p:nvCxnSpPr>
            <p:spPr>
              <a:xfrm flipH="1">
                <a:off x="5764935" y="3556568"/>
                <a:ext cx="432000" cy="144000"/>
              </a:xfrm>
              <a:prstGeom prst="line">
                <a:avLst/>
              </a:prstGeom>
              <a:ln w="127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直接连接符 131"/>
              <p:cNvCxnSpPr/>
              <p:nvPr/>
            </p:nvCxnSpPr>
            <p:spPr>
              <a:xfrm>
                <a:off x="5349863" y="3563865"/>
                <a:ext cx="419935" cy="133411"/>
              </a:xfrm>
              <a:prstGeom prst="line">
                <a:avLst/>
              </a:prstGeom>
              <a:ln w="127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直接连接符 132"/>
              <p:cNvCxnSpPr/>
              <p:nvPr/>
            </p:nvCxnSpPr>
            <p:spPr>
              <a:xfrm flipH="1" flipV="1">
                <a:off x="5769798" y="3697274"/>
                <a:ext cx="269231" cy="363485"/>
              </a:xfrm>
              <a:prstGeom prst="line">
                <a:avLst/>
              </a:prstGeom>
              <a:ln w="127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直接连接符 133"/>
              <p:cNvCxnSpPr/>
              <p:nvPr/>
            </p:nvCxnSpPr>
            <p:spPr>
              <a:xfrm flipV="1">
                <a:off x="5507573" y="3697275"/>
                <a:ext cx="262225" cy="373212"/>
              </a:xfrm>
              <a:prstGeom prst="line">
                <a:avLst/>
              </a:prstGeom>
              <a:ln w="127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5" name="右大括号 134"/>
            <p:cNvSpPr/>
            <p:nvPr/>
          </p:nvSpPr>
          <p:spPr>
            <a:xfrm rot="5400000">
              <a:off x="6766754" y="3226427"/>
              <a:ext cx="91429" cy="2078908"/>
            </a:xfrm>
            <a:prstGeom prst="rightBrace">
              <a:avLst>
                <a:gd name="adj1" fmla="val 97580"/>
                <a:gd name="adj2" fmla="val 50000"/>
              </a:avLst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思源黑体 CN Bold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思源黑体 CN Bold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思源黑体 CN Bold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思源黑体 CN Bold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思源黑体 CN Bold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思源黑体 CN Bold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思源黑体 CN Bold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思源黑体 CN Bold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思源黑体 CN Bold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  <p:grpSp>
          <p:nvGrpSpPr>
            <p:cNvPr id="136" name="组合 135"/>
            <p:cNvGrpSpPr/>
            <p:nvPr/>
          </p:nvGrpSpPr>
          <p:grpSpPr>
            <a:xfrm>
              <a:off x="6640768" y="4267364"/>
              <a:ext cx="335570" cy="727824"/>
              <a:chOff x="6263614" y="2444741"/>
              <a:chExt cx="335570" cy="727824"/>
            </a:xfrm>
          </p:grpSpPr>
          <p:sp>
            <p:nvSpPr>
              <p:cNvPr id="137" name="Rectangle 14"/>
              <p:cNvSpPr>
                <a:spLocks noChangeArrowheads="1"/>
              </p:cNvSpPr>
              <p:nvPr/>
            </p:nvSpPr>
            <p:spPr bwMode="auto">
              <a:xfrm>
                <a:off x="6340829" y="2742140"/>
                <a:ext cx="177795" cy="4304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373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endParaRPr lang="en-US" sz="3730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8" name="Line 16"/>
              <p:cNvSpPr>
                <a:spLocks noChangeShapeType="1"/>
              </p:cNvSpPr>
              <p:nvPr/>
            </p:nvSpPr>
            <p:spPr bwMode="auto">
              <a:xfrm>
                <a:off x="6285388" y="2809698"/>
                <a:ext cx="288000" cy="0"/>
              </a:xfrm>
              <a:prstGeom prst="line">
                <a:avLst/>
              </a:prstGeom>
              <a:noFill/>
              <a:ln w="19050" cmpd="sng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3195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9" name="Rectangle 17"/>
              <p:cNvSpPr>
                <a:spLocks noChangeArrowheads="1"/>
              </p:cNvSpPr>
              <p:nvPr/>
            </p:nvSpPr>
            <p:spPr bwMode="auto">
              <a:xfrm>
                <a:off x="6263614" y="2444741"/>
                <a:ext cx="335570" cy="4301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373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</a:t>
                </a:r>
                <a:endParaRPr lang="en-US" sz="3730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140" name="椭圆 139"/>
          <p:cNvSpPr/>
          <p:nvPr/>
        </p:nvSpPr>
        <p:spPr>
          <a:xfrm>
            <a:off x="6821883" y="4312699"/>
            <a:ext cx="1189372" cy="1189372"/>
          </a:xfrm>
          <a:prstGeom prst="ellipse">
            <a:avLst/>
          </a:prstGeom>
          <a:gradFill>
            <a:gsLst>
              <a:gs pos="0">
                <a:srgbClr val="14CD68"/>
              </a:gs>
              <a:gs pos="100000">
                <a:srgbClr val="0B6E38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9pPr>
          </a:lstStyle>
          <a:p>
            <a:pPr algn="ctr"/>
            <a:endParaRPr lang="zh-CN" altLang="en-US" sz="2400">
              <a:solidFill>
                <a:schemeClr val="tx1"/>
              </a:solidFill>
            </a:endParaRPr>
          </a:p>
        </p:txBody>
      </p:sp>
      <p:sp>
        <p:nvSpPr>
          <p:cNvPr id="141" name="椭圆 140"/>
          <p:cNvSpPr/>
          <p:nvPr/>
        </p:nvSpPr>
        <p:spPr>
          <a:xfrm>
            <a:off x="8215395" y="4308370"/>
            <a:ext cx="1189372" cy="1189372"/>
          </a:xfrm>
          <a:prstGeom prst="ellipse">
            <a:avLst/>
          </a:prstGeom>
          <a:gradFill>
            <a:gsLst>
              <a:gs pos="0">
                <a:srgbClr val="14CD68"/>
              </a:gs>
              <a:gs pos="100000">
                <a:srgbClr val="0B6E38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9pPr>
          </a:lstStyle>
          <a:p>
            <a:pPr algn="ctr"/>
            <a:endParaRPr lang="zh-CN" altLang="en-US" sz="2400">
              <a:solidFill>
                <a:schemeClr val="tx1"/>
              </a:solidFill>
            </a:endParaRPr>
          </a:p>
        </p:txBody>
      </p:sp>
      <p:sp>
        <p:nvSpPr>
          <p:cNvPr id="146" name="饼形 145"/>
          <p:cNvSpPr/>
          <p:nvPr/>
        </p:nvSpPr>
        <p:spPr>
          <a:xfrm>
            <a:off x="9599352" y="4302002"/>
            <a:ext cx="1189372" cy="1189372"/>
          </a:xfrm>
          <a:prstGeom prst="pie">
            <a:avLst>
              <a:gd name="adj1" fmla="val 3202367"/>
              <a:gd name="adj2" fmla="val 7504245"/>
            </a:avLst>
          </a:prstGeom>
          <a:gradFill>
            <a:gsLst>
              <a:gs pos="0">
                <a:srgbClr val="14CD68"/>
              </a:gs>
              <a:gs pos="100000">
                <a:srgbClr val="0B6E38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9pPr>
          </a:lstStyle>
          <a:p>
            <a:pPr algn="ctr"/>
            <a:endParaRPr lang="zh-CN" altLang="en-US" sz="2400">
              <a:solidFill>
                <a:schemeClr val="tx1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607" y="1079901"/>
            <a:ext cx="644072" cy="63119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  <p:cond evt="onBegin" delay="0">
                          <p:tn val="9"/>
                        </p:cond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  <p:cond evt="onBegin" delay="0">
                          <p:tn val="14"/>
                        </p:cond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  <p:cond evt="onBegin" delay="0">
                          <p:tn val="19"/>
                        </p:cond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53" presetClass="entr" presetSubtype="16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  <p:cond evt="onBegin" delay="0">
                          <p:tn val="30"/>
                        </p:cond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  <p:cond evt="onBegin" delay="0">
                          <p:tn val="42"/>
                        </p:cond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  <p:cond evt="onBegin" delay="0">
                          <p:tn val="47"/>
                        </p:cond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  <p:cond evt="onBegin" delay="0">
                          <p:tn val="52"/>
                        </p:cond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  <p:cond evt="onBegin" delay="0">
                          <p:tn val="57"/>
                        </p:cond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  <p:cond evt="onBegin" delay="0">
                          <p:tn val="62"/>
                        </p:cond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  <p:cond evt="onBegin" delay="0">
                          <p:tn val="67"/>
                        </p:cond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44" grpId="0"/>
      <p:bldP spid="68" grpId="0"/>
      <p:bldP spid="77" grpId="0"/>
      <p:bldP spid="83" grpId="0"/>
      <p:bldP spid="92" grpId="0"/>
      <p:bldP spid="140" grpId="0"/>
      <p:bldP spid="141" grpId="0"/>
      <p:bldP spid="14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94" name="组合 93"/>
          <p:cNvGrpSpPr/>
          <p:nvPr/>
        </p:nvGrpSpPr>
        <p:grpSpPr>
          <a:xfrm>
            <a:off x="1013398" y="3909826"/>
            <a:ext cx="7927877" cy="897968"/>
            <a:chOff x="5886846" y="2600789"/>
            <a:chExt cx="5951046" cy="674058"/>
          </a:xfrm>
        </p:grpSpPr>
        <p:sp>
          <p:nvSpPr>
            <p:cNvPr id="97" name="矩形 96"/>
            <p:cNvSpPr/>
            <p:nvPr/>
          </p:nvSpPr>
          <p:spPr>
            <a:xfrm>
              <a:off x="6113663" y="2686310"/>
              <a:ext cx="5724229" cy="49906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zh-CN" altLang="en-US" sz="373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，  ，   </a:t>
              </a:r>
              <a:r>
                <a: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的分子比分母大，</a:t>
              </a:r>
              <a:r>
                <a: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这些分数都比</a:t>
              </a: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1</a:t>
              </a:r>
              <a:r>
                <a: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大</a:t>
              </a:r>
              <a:r>
                <a: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。</a:t>
              </a:r>
              <a:endParaRPr lang="zh-CN" altLang="en-US" sz="2800">
                <a:solidFill>
                  <a:srgbClr val="FF0000"/>
                </a:solidFill>
              </a:endParaRPr>
            </a:p>
          </p:txBody>
        </p:sp>
        <p:grpSp>
          <p:nvGrpSpPr>
            <p:cNvPr id="98" name="组合 97"/>
            <p:cNvGrpSpPr/>
            <p:nvPr/>
          </p:nvGrpSpPr>
          <p:grpSpPr>
            <a:xfrm>
              <a:off x="5886846" y="2600789"/>
              <a:ext cx="1368403" cy="674058"/>
              <a:chOff x="6274878" y="2467698"/>
              <a:chExt cx="1368403" cy="674058"/>
            </a:xfrm>
          </p:grpSpPr>
          <p:sp>
            <p:nvSpPr>
              <p:cNvPr id="99" name="Rectangle 14"/>
              <p:cNvSpPr>
                <a:spLocks noChangeArrowheads="1"/>
              </p:cNvSpPr>
              <p:nvPr/>
            </p:nvSpPr>
            <p:spPr bwMode="auto">
              <a:xfrm>
                <a:off x="6340829" y="2761596"/>
                <a:ext cx="152532" cy="3694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3195" b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endParaRPr lang="en-US" sz="3195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0" name="Line 16"/>
              <p:cNvSpPr>
                <a:spLocks noChangeShapeType="1"/>
              </p:cNvSpPr>
              <p:nvPr/>
            </p:nvSpPr>
            <p:spPr bwMode="auto">
              <a:xfrm>
                <a:off x="6274878" y="2809698"/>
                <a:ext cx="288000" cy="0"/>
              </a:xfrm>
              <a:prstGeom prst="line">
                <a:avLst/>
              </a:prstGeom>
              <a:noFill/>
              <a:ln w="19050" cmpd="sng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3195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1" name="Rectangle 17"/>
              <p:cNvSpPr>
                <a:spLocks noChangeArrowheads="1"/>
              </p:cNvSpPr>
              <p:nvPr/>
            </p:nvSpPr>
            <p:spPr bwMode="auto">
              <a:xfrm>
                <a:off x="6344318" y="2468107"/>
                <a:ext cx="152532" cy="3694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3195" b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endParaRPr lang="en-US" sz="3195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2" name="Rectangle 14"/>
              <p:cNvSpPr>
                <a:spLocks noChangeArrowheads="1"/>
              </p:cNvSpPr>
              <p:nvPr/>
            </p:nvSpPr>
            <p:spPr bwMode="auto">
              <a:xfrm>
                <a:off x="6871068" y="2761187"/>
                <a:ext cx="152532" cy="3694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3195" b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endParaRPr lang="en-US" sz="3195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4" name="Line 16"/>
              <p:cNvSpPr>
                <a:spLocks noChangeShapeType="1"/>
              </p:cNvSpPr>
              <p:nvPr/>
            </p:nvSpPr>
            <p:spPr bwMode="auto">
              <a:xfrm>
                <a:off x="6805117" y="2809289"/>
                <a:ext cx="288000" cy="0"/>
              </a:xfrm>
              <a:prstGeom prst="line">
                <a:avLst/>
              </a:prstGeom>
              <a:noFill/>
              <a:ln w="19050" cmpd="sng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3195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5" name="Rectangle 17"/>
              <p:cNvSpPr>
                <a:spLocks noChangeArrowheads="1"/>
              </p:cNvSpPr>
              <p:nvPr/>
            </p:nvSpPr>
            <p:spPr bwMode="auto">
              <a:xfrm>
                <a:off x="6874557" y="2467698"/>
                <a:ext cx="152532" cy="3694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3195" b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</a:t>
                </a:r>
                <a:endParaRPr lang="en-US" sz="3195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6" name="Rectangle 14"/>
              <p:cNvSpPr>
                <a:spLocks noChangeArrowheads="1"/>
              </p:cNvSpPr>
              <p:nvPr/>
            </p:nvSpPr>
            <p:spPr bwMode="auto">
              <a:xfrm>
                <a:off x="7412848" y="2772343"/>
                <a:ext cx="152532" cy="3694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3195" b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endParaRPr lang="en-US" sz="3195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7" name="Line 16"/>
              <p:cNvSpPr>
                <a:spLocks noChangeShapeType="1"/>
              </p:cNvSpPr>
              <p:nvPr/>
            </p:nvSpPr>
            <p:spPr bwMode="auto">
              <a:xfrm>
                <a:off x="7346897" y="2820445"/>
                <a:ext cx="288000" cy="0"/>
              </a:xfrm>
              <a:prstGeom prst="line">
                <a:avLst/>
              </a:prstGeom>
              <a:noFill/>
              <a:ln w="19050" cmpd="sng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3195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8" name="Rectangle 17"/>
              <p:cNvSpPr>
                <a:spLocks noChangeArrowheads="1"/>
              </p:cNvSpPr>
              <p:nvPr/>
            </p:nvSpPr>
            <p:spPr bwMode="auto">
              <a:xfrm>
                <a:off x="7355377" y="2478854"/>
                <a:ext cx="287904" cy="3694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3195" b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</a:t>
                </a:r>
                <a:endParaRPr lang="en-US" sz="3195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109" name="组合 108"/>
          <p:cNvGrpSpPr/>
          <p:nvPr/>
        </p:nvGrpSpPr>
        <p:grpSpPr>
          <a:xfrm>
            <a:off x="1013398" y="4763046"/>
            <a:ext cx="5340887" cy="883106"/>
            <a:chOff x="5886846" y="2601198"/>
            <a:chExt cx="4009127" cy="662902"/>
          </a:xfrm>
        </p:grpSpPr>
        <p:sp>
          <p:nvSpPr>
            <p:cNvPr id="110" name="矩形 109"/>
            <p:cNvSpPr/>
            <p:nvPr/>
          </p:nvSpPr>
          <p:spPr>
            <a:xfrm>
              <a:off x="6136543" y="2708236"/>
              <a:ext cx="3759430" cy="391816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的分子和分母相等，它等于</a:t>
              </a: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</a:t>
              </a:r>
              <a:r>
                <a: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。</a:t>
              </a:r>
              <a:endParaRPr lang="zh-CN" altLang="en-US" sz="2800">
                <a:solidFill>
                  <a:srgbClr val="FF0000"/>
                </a:solidFill>
              </a:endParaRPr>
            </a:p>
          </p:txBody>
        </p:sp>
        <p:grpSp>
          <p:nvGrpSpPr>
            <p:cNvPr id="111" name="组合 110"/>
            <p:cNvGrpSpPr/>
            <p:nvPr/>
          </p:nvGrpSpPr>
          <p:grpSpPr>
            <a:xfrm>
              <a:off x="5886846" y="2601198"/>
              <a:ext cx="288000" cy="662902"/>
              <a:chOff x="6274878" y="2468107"/>
              <a:chExt cx="288000" cy="662902"/>
            </a:xfrm>
          </p:grpSpPr>
          <p:sp>
            <p:nvSpPr>
              <p:cNvPr id="112" name="Rectangle 14"/>
              <p:cNvSpPr>
                <a:spLocks noChangeArrowheads="1"/>
              </p:cNvSpPr>
              <p:nvPr/>
            </p:nvSpPr>
            <p:spPr bwMode="auto">
              <a:xfrm>
                <a:off x="6340829" y="2761596"/>
                <a:ext cx="152532" cy="3694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3195" b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endParaRPr lang="en-US" sz="3195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3" name="Line 16"/>
              <p:cNvSpPr>
                <a:spLocks noChangeShapeType="1"/>
              </p:cNvSpPr>
              <p:nvPr/>
            </p:nvSpPr>
            <p:spPr bwMode="auto">
              <a:xfrm>
                <a:off x="6274878" y="2809698"/>
                <a:ext cx="288000" cy="0"/>
              </a:xfrm>
              <a:prstGeom prst="line">
                <a:avLst/>
              </a:prstGeom>
              <a:noFill/>
              <a:ln w="19050" cmpd="sng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3195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4" name="Rectangle 17"/>
              <p:cNvSpPr>
                <a:spLocks noChangeArrowheads="1"/>
              </p:cNvSpPr>
              <p:nvPr/>
            </p:nvSpPr>
            <p:spPr bwMode="auto">
              <a:xfrm>
                <a:off x="6344318" y="2468107"/>
                <a:ext cx="152532" cy="3694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3195" b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endParaRPr lang="en-US" sz="3195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121" name="矩形 120"/>
          <p:cNvSpPr/>
          <p:nvPr/>
        </p:nvSpPr>
        <p:spPr>
          <a:xfrm>
            <a:off x="1106170" y="5652770"/>
            <a:ext cx="8966835" cy="95313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accent6">
                <a:lumMod val="50000"/>
              </a:schemeClr>
            </a:solidFill>
            <a:prstDash val="sysDot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分子比分母大或分子和分母相等的分数叫做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假分数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2" name="矩形 121"/>
          <p:cNvSpPr/>
          <p:nvPr/>
        </p:nvSpPr>
        <p:spPr>
          <a:xfrm>
            <a:off x="1043887" y="6071984"/>
            <a:ext cx="3756025" cy="52197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>
                <a:solidFill>
                  <a:srgbClr val="00B05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假分数大于</a:t>
            </a:r>
            <a:r>
              <a:rPr lang="en-US" altLang="zh-CN" sz="2800" b="1">
                <a:solidFill>
                  <a:srgbClr val="00B05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>
                <a:solidFill>
                  <a:srgbClr val="00B05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或等于</a:t>
            </a:r>
            <a:r>
              <a:rPr lang="en-US" altLang="zh-CN" sz="2800" b="1">
                <a:solidFill>
                  <a:srgbClr val="00B05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>
                <a:solidFill>
                  <a:srgbClr val="00B05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 b="1">
              <a:solidFill>
                <a:srgbClr val="00B05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495493" y="3098104"/>
            <a:ext cx="6327775" cy="1631950"/>
            <a:chOff x="8118" y="5161"/>
            <a:chExt cx="9965" cy="2570"/>
          </a:xfrm>
        </p:grpSpPr>
        <p:sp>
          <p:nvSpPr>
            <p:cNvPr id="92" name="对话气泡: 圆角矩形 8"/>
            <p:cNvSpPr/>
            <p:nvPr/>
          </p:nvSpPr>
          <p:spPr>
            <a:xfrm flipH="1">
              <a:off x="8118" y="5271"/>
              <a:ext cx="7203" cy="1121"/>
            </a:xfrm>
            <a:prstGeom prst="wedgeRoundRectCallout">
              <a:avLst>
                <a:gd name="adj1" fmla="val -56552"/>
                <a:gd name="adj2" fmla="val 11462"/>
                <a:gd name="adj3" fmla="val 16667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9pPr>
            </a:lstStyle>
            <a:p>
              <a:r>
                <a:rPr lang="zh-CN" altLang="en-US" sz="2800" b="1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这些分数比</a:t>
              </a:r>
              <a:r>
                <a:rPr lang="en-US" altLang="zh-CN" sz="2800" b="1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</a:t>
              </a:r>
              <a:r>
                <a:rPr lang="zh-CN" altLang="en-US" sz="2800" b="1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大还是比</a:t>
              </a:r>
              <a:r>
                <a:rPr lang="en-US" altLang="zh-CN" sz="2800" b="1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</a:t>
              </a:r>
              <a:r>
                <a:rPr lang="zh-CN" altLang="en-US" sz="2800" b="1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小？</a:t>
              </a:r>
              <a:endParaRPr lang="zh-CN" altLang="en-US" sz="28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2" name="图片 1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841" y="5161"/>
              <a:ext cx="2242" cy="2570"/>
            </a:xfrm>
            <a:prstGeom prst="rect">
              <a:avLst/>
            </a:prstGeom>
          </p:spPr>
        </p:pic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0900" y="1134072"/>
            <a:ext cx="8987521" cy="1963967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267075" y="264160"/>
            <a:ext cx="1689100" cy="521970"/>
          </a:xfrm>
          <a:prstGeom prst="rect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9pPr>
          </a:lstStyle>
          <a:p>
            <a:r>
              <a:rPr 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分组讨论</a:t>
            </a:r>
            <a:endParaRPr lang="zh-CN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" grpId="0"/>
      <p:bldP spid="1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3" name="组合 2"/>
          <p:cNvGrpSpPr/>
          <p:nvPr/>
        </p:nvGrpSpPr>
        <p:grpSpPr>
          <a:xfrm>
            <a:off x="445330" y="1414988"/>
            <a:ext cx="3972479" cy="2208841"/>
            <a:chOff x="485503" y="332287"/>
            <a:chExt cx="2981934" cy="1658062"/>
          </a:xfrm>
        </p:grpSpPr>
        <p:grpSp>
          <p:nvGrpSpPr>
            <p:cNvPr id="47" name="组合 46"/>
            <p:cNvGrpSpPr/>
            <p:nvPr/>
          </p:nvGrpSpPr>
          <p:grpSpPr>
            <a:xfrm>
              <a:off x="485503" y="339291"/>
              <a:ext cx="894945" cy="894945"/>
              <a:chOff x="5325544" y="3261002"/>
              <a:chExt cx="894945" cy="894945"/>
            </a:xfrm>
          </p:grpSpPr>
          <p:sp>
            <p:nvSpPr>
              <p:cNvPr id="91" name="椭圆 90"/>
              <p:cNvSpPr/>
              <p:nvPr/>
            </p:nvSpPr>
            <p:spPr>
              <a:xfrm>
                <a:off x="5325544" y="3261002"/>
                <a:ext cx="894945" cy="894945"/>
              </a:xfrm>
              <a:prstGeom prst="ellipse">
                <a:avLst/>
              </a:prstGeom>
              <a:noFill/>
              <a:ln w="190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800"/>
              </a:p>
            </p:txBody>
          </p:sp>
          <p:cxnSp>
            <p:nvCxnSpPr>
              <p:cNvPr id="92" name="直接连接符 91"/>
              <p:cNvCxnSpPr>
                <a:stCxn id="91" idx="0"/>
              </p:cNvCxnSpPr>
              <p:nvPr/>
            </p:nvCxnSpPr>
            <p:spPr>
              <a:xfrm flipH="1">
                <a:off x="5770591" y="3261002"/>
                <a:ext cx="0" cy="447471"/>
              </a:xfrm>
              <a:prstGeom prst="line">
                <a:avLst/>
              </a:prstGeom>
              <a:ln w="127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直接连接符 92"/>
              <p:cNvCxnSpPr/>
              <p:nvPr/>
            </p:nvCxnSpPr>
            <p:spPr>
              <a:xfrm flipH="1">
                <a:off x="5764935" y="3556568"/>
                <a:ext cx="432000" cy="144000"/>
              </a:xfrm>
              <a:prstGeom prst="line">
                <a:avLst/>
              </a:prstGeom>
              <a:ln w="127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直接连接符 93"/>
              <p:cNvCxnSpPr/>
              <p:nvPr/>
            </p:nvCxnSpPr>
            <p:spPr>
              <a:xfrm>
                <a:off x="5349863" y="3563865"/>
                <a:ext cx="419935" cy="133411"/>
              </a:xfrm>
              <a:prstGeom prst="line">
                <a:avLst/>
              </a:prstGeom>
              <a:ln w="127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直接连接符 94"/>
              <p:cNvCxnSpPr/>
              <p:nvPr/>
            </p:nvCxnSpPr>
            <p:spPr>
              <a:xfrm flipH="1" flipV="1">
                <a:off x="5769798" y="3697274"/>
                <a:ext cx="269231" cy="363485"/>
              </a:xfrm>
              <a:prstGeom prst="line">
                <a:avLst/>
              </a:prstGeom>
              <a:ln w="127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直接连接符 95"/>
              <p:cNvCxnSpPr/>
              <p:nvPr/>
            </p:nvCxnSpPr>
            <p:spPr>
              <a:xfrm flipV="1">
                <a:off x="5507573" y="3697275"/>
                <a:ext cx="262225" cy="373212"/>
              </a:xfrm>
              <a:prstGeom prst="line">
                <a:avLst/>
              </a:prstGeom>
              <a:ln w="127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" name="组合 47"/>
            <p:cNvGrpSpPr/>
            <p:nvPr/>
          </p:nvGrpSpPr>
          <p:grpSpPr>
            <a:xfrm>
              <a:off x="1531632" y="339291"/>
              <a:ext cx="894945" cy="894945"/>
              <a:chOff x="5325544" y="3261002"/>
              <a:chExt cx="894945" cy="894945"/>
            </a:xfrm>
          </p:grpSpPr>
          <p:sp>
            <p:nvSpPr>
              <p:cNvPr id="85" name="椭圆 84"/>
              <p:cNvSpPr/>
              <p:nvPr/>
            </p:nvSpPr>
            <p:spPr>
              <a:xfrm>
                <a:off x="5325544" y="3261002"/>
                <a:ext cx="894945" cy="894945"/>
              </a:xfrm>
              <a:prstGeom prst="ellipse">
                <a:avLst/>
              </a:prstGeom>
              <a:noFill/>
              <a:ln w="190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800"/>
              </a:p>
            </p:txBody>
          </p:sp>
          <p:cxnSp>
            <p:nvCxnSpPr>
              <p:cNvPr id="86" name="直接连接符 85"/>
              <p:cNvCxnSpPr>
                <a:stCxn id="85" idx="0"/>
              </p:cNvCxnSpPr>
              <p:nvPr/>
            </p:nvCxnSpPr>
            <p:spPr>
              <a:xfrm flipH="1">
                <a:off x="5770591" y="3261002"/>
                <a:ext cx="0" cy="447471"/>
              </a:xfrm>
              <a:prstGeom prst="line">
                <a:avLst/>
              </a:prstGeom>
              <a:ln w="127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直接连接符 86"/>
              <p:cNvCxnSpPr/>
              <p:nvPr/>
            </p:nvCxnSpPr>
            <p:spPr>
              <a:xfrm flipH="1">
                <a:off x="5764935" y="3556568"/>
                <a:ext cx="432000" cy="144000"/>
              </a:xfrm>
              <a:prstGeom prst="line">
                <a:avLst/>
              </a:prstGeom>
              <a:ln w="127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直接连接符 87"/>
              <p:cNvCxnSpPr/>
              <p:nvPr/>
            </p:nvCxnSpPr>
            <p:spPr>
              <a:xfrm>
                <a:off x="5349863" y="3563865"/>
                <a:ext cx="419935" cy="133411"/>
              </a:xfrm>
              <a:prstGeom prst="line">
                <a:avLst/>
              </a:prstGeom>
              <a:ln w="127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直接连接符 88"/>
              <p:cNvCxnSpPr/>
              <p:nvPr/>
            </p:nvCxnSpPr>
            <p:spPr>
              <a:xfrm flipH="1" flipV="1">
                <a:off x="5769798" y="3697274"/>
                <a:ext cx="269231" cy="363485"/>
              </a:xfrm>
              <a:prstGeom prst="line">
                <a:avLst/>
              </a:prstGeom>
              <a:ln w="127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直接连接符 89"/>
              <p:cNvCxnSpPr/>
              <p:nvPr/>
            </p:nvCxnSpPr>
            <p:spPr>
              <a:xfrm flipV="1">
                <a:off x="5507573" y="3697275"/>
                <a:ext cx="262225" cy="373212"/>
              </a:xfrm>
              <a:prstGeom prst="line">
                <a:avLst/>
              </a:prstGeom>
              <a:ln w="127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9" name="组合 48"/>
            <p:cNvGrpSpPr/>
            <p:nvPr/>
          </p:nvGrpSpPr>
          <p:grpSpPr>
            <a:xfrm>
              <a:off x="2572492" y="332287"/>
              <a:ext cx="894945" cy="894945"/>
              <a:chOff x="5325544" y="3253998"/>
              <a:chExt cx="894945" cy="894945"/>
            </a:xfrm>
          </p:grpSpPr>
          <p:sp>
            <p:nvSpPr>
              <p:cNvPr id="79" name="椭圆 78"/>
              <p:cNvSpPr/>
              <p:nvPr/>
            </p:nvSpPr>
            <p:spPr>
              <a:xfrm>
                <a:off x="5325544" y="3253998"/>
                <a:ext cx="894945" cy="894945"/>
              </a:xfrm>
              <a:prstGeom prst="ellipse">
                <a:avLst/>
              </a:prstGeom>
              <a:noFill/>
              <a:ln w="190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800"/>
              </a:p>
            </p:txBody>
          </p:sp>
          <p:cxnSp>
            <p:nvCxnSpPr>
              <p:cNvPr id="80" name="直接连接符 79"/>
              <p:cNvCxnSpPr>
                <a:stCxn id="79" idx="0"/>
              </p:cNvCxnSpPr>
              <p:nvPr/>
            </p:nvCxnSpPr>
            <p:spPr>
              <a:xfrm flipH="1">
                <a:off x="5770591" y="3253998"/>
                <a:ext cx="0" cy="447471"/>
              </a:xfrm>
              <a:prstGeom prst="line">
                <a:avLst/>
              </a:prstGeom>
              <a:ln w="127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直接连接符 80"/>
              <p:cNvCxnSpPr/>
              <p:nvPr/>
            </p:nvCxnSpPr>
            <p:spPr>
              <a:xfrm flipH="1">
                <a:off x="5764935" y="3556568"/>
                <a:ext cx="432000" cy="144000"/>
              </a:xfrm>
              <a:prstGeom prst="line">
                <a:avLst/>
              </a:prstGeom>
              <a:ln w="127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直接连接符 81"/>
              <p:cNvCxnSpPr/>
              <p:nvPr/>
            </p:nvCxnSpPr>
            <p:spPr>
              <a:xfrm>
                <a:off x="5349863" y="3563865"/>
                <a:ext cx="419935" cy="133411"/>
              </a:xfrm>
              <a:prstGeom prst="line">
                <a:avLst/>
              </a:prstGeom>
              <a:ln w="127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直接连接符 82"/>
              <p:cNvCxnSpPr/>
              <p:nvPr/>
            </p:nvCxnSpPr>
            <p:spPr>
              <a:xfrm flipH="1" flipV="1">
                <a:off x="5769798" y="3697274"/>
                <a:ext cx="269231" cy="363485"/>
              </a:xfrm>
              <a:prstGeom prst="line">
                <a:avLst/>
              </a:prstGeom>
              <a:ln w="127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直接连接符 83"/>
              <p:cNvCxnSpPr/>
              <p:nvPr/>
            </p:nvCxnSpPr>
            <p:spPr>
              <a:xfrm flipV="1">
                <a:off x="5507573" y="3697275"/>
                <a:ext cx="262225" cy="373212"/>
              </a:xfrm>
              <a:prstGeom prst="line">
                <a:avLst/>
              </a:prstGeom>
              <a:ln w="127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右大括号 49"/>
            <p:cNvSpPr/>
            <p:nvPr/>
          </p:nvSpPr>
          <p:spPr>
            <a:xfrm rot="5400000">
              <a:off x="1926713" y="312539"/>
              <a:ext cx="91429" cy="2078908"/>
            </a:xfrm>
            <a:prstGeom prst="rightBrace">
              <a:avLst>
                <a:gd name="adj1" fmla="val 97580"/>
                <a:gd name="adj2" fmla="val 50000"/>
              </a:avLst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思源黑体 CN Bold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思源黑体 CN Bold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思源黑体 CN Bold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思源黑体 CN Bold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思源黑体 CN Bold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思源黑体 CN Bold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思源黑体 CN Bold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思源黑体 CN Bold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思源黑体 CN Bold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800"/>
            </a:p>
          </p:txBody>
        </p:sp>
        <p:grpSp>
          <p:nvGrpSpPr>
            <p:cNvPr id="51" name="组合 50"/>
            <p:cNvGrpSpPr/>
            <p:nvPr/>
          </p:nvGrpSpPr>
          <p:grpSpPr>
            <a:xfrm>
              <a:off x="1822501" y="1351993"/>
              <a:ext cx="288000" cy="638356"/>
              <a:chOff x="6285388" y="2443258"/>
              <a:chExt cx="288000" cy="638356"/>
            </a:xfrm>
          </p:grpSpPr>
          <p:sp>
            <p:nvSpPr>
              <p:cNvPr id="76" name="Rectangle 14"/>
              <p:cNvSpPr>
                <a:spLocks noChangeArrowheads="1"/>
              </p:cNvSpPr>
              <p:nvPr/>
            </p:nvSpPr>
            <p:spPr bwMode="auto">
              <a:xfrm>
                <a:off x="6367930" y="2758170"/>
                <a:ext cx="134768" cy="323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8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endParaRPr lang="en-US" sz="2800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7" name="Line 16"/>
              <p:cNvSpPr>
                <a:spLocks noChangeShapeType="1"/>
              </p:cNvSpPr>
              <p:nvPr/>
            </p:nvSpPr>
            <p:spPr bwMode="auto">
              <a:xfrm>
                <a:off x="6285388" y="2776825"/>
                <a:ext cx="288000" cy="0"/>
              </a:xfrm>
              <a:prstGeom prst="line">
                <a:avLst/>
              </a:prstGeom>
              <a:noFill/>
              <a:ln w="19050" cmpd="sng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800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8" name="Rectangle 17"/>
              <p:cNvSpPr>
                <a:spLocks noChangeArrowheads="1"/>
              </p:cNvSpPr>
              <p:nvPr/>
            </p:nvSpPr>
            <p:spPr bwMode="auto">
              <a:xfrm>
                <a:off x="6311956" y="2443258"/>
                <a:ext cx="254665" cy="323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8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</a:t>
                </a:r>
                <a:endParaRPr lang="en-US" sz="2800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52" name="椭圆 51"/>
            <p:cNvSpPr/>
            <p:nvPr/>
          </p:nvSpPr>
          <p:spPr>
            <a:xfrm>
              <a:off x="488503" y="343221"/>
              <a:ext cx="892800" cy="892800"/>
            </a:xfrm>
            <a:prstGeom prst="ellipse">
              <a:avLst/>
            </a:prstGeom>
            <a:solidFill>
              <a:srgbClr val="FF3399">
                <a:alpha val="41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800">
                <a:solidFill>
                  <a:schemeClr val="tx1"/>
                </a:solidFill>
              </a:endParaRPr>
            </a:p>
          </p:txBody>
        </p:sp>
        <p:sp>
          <p:nvSpPr>
            <p:cNvPr id="53" name="椭圆 52"/>
            <p:cNvSpPr/>
            <p:nvPr/>
          </p:nvSpPr>
          <p:spPr>
            <a:xfrm>
              <a:off x="1527535" y="339971"/>
              <a:ext cx="892800" cy="892800"/>
            </a:xfrm>
            <a:prstGeom prst="ellipse">
              <a:avLst/>
            </a:prstGeom>
            <a:solidFill>
              <a:srgbClr val="FF3399">
                <a:alpha val="41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800">
                <a:solidFill>
                  <a:schemeClr val="tx1"/>
                </a:solidFill>
              </a:endParaRPr>
            </a:p>
          </p:txBody>
        </p:sp>
        <p:sp>
          <p:nvSpPr>
            <p:cNvPr id="54" name="饼形 53"/>
            <p:cNvSpPr/>
            <p:nvPr/>
          </p:nvSpPr>
          <p:spPr>
            <a:xfrm>
              <a:off x="2573405" y="335191"/>
              <a:ext cx="892800" cy="892800"/>
            </a:xfrm>
            <a:prstGeom prst="pie">
              <a:avLst>
                <a:gd name="adj1" fmla="val 3202367"/>
                <a:gd name="adj2" fmla="val 7504245"/>
              </a:avLst>
            </a:prstGeom>
            <a:solidFill>
              <a:srgbClr val="FF3399">
                <a:alpha val="41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800">
                <a:solidFill>
                  <a:schemeClr val="tx1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52271" y="1421941"/>
            <a:ext cx="2586880" cy="1194608"/>
            <a:chOff x="485503" y="2216571"/>
            <a:chExt cx="1941837" cy="896730"/>
          </a:xfrm>
        </p:grpSpPr>
        <p:grpSp>
          <p:nvGrpSpPr>
            <p:cNvPr id="113" name="组合 112"/>
            <p:cNvGrpSpPr/>
            <p:nvPr/>
          </p:nvGrpSpPr>
          <p:grpSpPr>
            <a:xfrm>
              <a:off x="485503" y="2216571"/>
              <a:ext cx="894945" cy="894945"/>
              <a:chOff x="5325544" y="3261002"/>
              <a:chExt cx="894945" cy="894945"/>
            </a:xfrm>
          </p:grpSpPr>
          <p:sp>
            <p:nvSpPr>
              <p:cNvPr id="114" name="椭圆 113"/>
              <p:cNvSpPr/>
              <p:nvPr/>
            </p:nvSpPr>
            <p:spPr>
              <a:xfrm>
                <a:off x="5325544" y="3261002"/>
                <a:ext cx="894945" cy="894945"/>
              </a:xfrm>
              <a:prstGeom prst="ellipse">
                <a:avLst/>
              </a:prstGeom>
              <a:noFill/>
              <a:ln w="190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800"/>
              </a:p>
            </p:txBody>
          </p:sp>
          <p:cxnSp>
            <p:nvCxnSpPr>
              <p:cNvPr id="115" name="直接连接符 114"/>
              <p:cNvCxnSpPr>
                <a:stCxn id="114" idx="0"/>
              </p:cNvCxnSpPr>
              <p:nvPr/>
            </p:nvCxnSpPr>
            <p:spPr>
              <a:xfrm flipH="1">
                <a:off x="5770591" y="3261002"/>
                <a:ext cx="0" cy="447471"/>
              </a:xfrm>
              <a:prstGeom prst="line">
                <a:avLst/>
              </a:prstGeom>
              <a:ln w="127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直接连接符 115"/>
              <p:cNvCxnSpPr/>
              <p:nvPr/>
            </p:nvCxnSpPr>
            <p:spPr>
              <a:xfrm flipH="1">
                <a:off x="5764935" y="3556568"/>
                <a:ext cx="432000" cy="144000"/>
              </a:xfrm>
              <a:prstGeom prst="line">
                <a:avLst/>
              </a:prstGeom>
              <a:ln w="127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直接连接符 116"/>
              <p:cNvCxnSpPr/>
              <p:nvPr/>
            </p:nvCxnSpPr>
            <p:spPr>
              <a:xfrm>
                <a:off x="5349863" y="3563865"/>
                <a:ext cx="419935" cy="133411"/>
              </a:xfrm>
              <a:prstGeom prst="line">
                <a:avLst/>
              </a:prstGeom>
              <a:ln w="127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直接连接符 117"/>
              <p:cNvCxnSpPr/>
              <p:nvPr/>
            </p:nvCxnSpPr>
            <p:spPr>
              <a:xfrm flipH="1" flipV="1">
                <a:off x="5769798" y="3697274"/>
                <a:ext cx="269231" cy="363485"/>
              </a:xfrm>
              <a:prstGeom prst="line">
                <a:avLst/>
              </a:prstGeom>
              <a:ln w="127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直接连接符 118"/>
              <p:cNvCxnSpPr/>
              <p:nvPr/>
            </p:nvCxnSpPr>
            <p:spPr>
              <a:xfrm flipV="1">
                <a:off x="5507573" y="3697275"/>
                <a:ext cx="262225" cy="373212"/>
              </a:xfrm>
              <a:prstGeom prst="line">
                <a:avLst/>
              </a:prstGeom>
              <a:ln w="127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0" name="组合 119"/>
            <p:cNvGrpSpPr/>
            <p:nvPr/>
          </p:nvGrpSpPr>
          <p:grpSpPr>
            <a:xfrm>
              <a:off x="1531632" y="2216571"/>
              <a:ext cx="894945" cy="894945"/>
              <a:chOff x="5325544" y="3261002"/>
              <a:chExt cx="894945" cy="894945"/>
            </a:xfrm>
          </p:grpSpPr>
          <p:sp>
            <p:nvSpPr>
              <p:cNvPr id="121" name="椭圆 120"/>
              <p:cNvSpPr/>
              <p:nvPr/>
            </p:nvSpPr>
            <p:spPr>
              <a:xfrm>
                <a:off x="5325544" y="3261002"/>
                <a:ext cx="894945" cy="894945"/>
              </a:xfrm>
              <a:prstGeom prst="ellipse">
                <a:avLst/>
              </a:prstGeom>
              <a:noFill/>
              <a:ln w="190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800"/>
              </a:p>
            </p:txBody>
          </p:sp>
          <p:cxnSp>
            <p:nvCxnSpPr>
              <p:cNvPr id="122" name="直接连接符 121"/>
              <p:cNvCxnSpPr>
                <a:stCxn id="121" idx="0"/>
              </p:cNvCxnSpPr>
              <p:nvPr/>
            </p:nvCxnSpPr>
            <p:spPr>
              <a:xfrm flipH="1">
                <a:off x="5770591" y="3261002"/>
                <a:ext cx="0" cy="447471"/>
              </a:xfrm>
              <a:prstGeom prst="line">
                <a:avLst/>
              </a:prstGeom>
              <a:ln w="127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直接连接符 122"/>
              <p:cNvCxnSpPr/>
              <p:nvPr/>
            </p:nvCxnSpPr>
            <p:spPr>
              <a:xfrm flipH="1">
                <a:off x="5764935" y="3556568"/>
                <a:ext cx="432000" cy="144000"/>
              </a:xfrm>
              <a:prstGeom prst="line">
                <a:avLst/>
              </a:prstGeom>
              <a:ln w="127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直接连接符 123"/>
              <p:cNvCxnSpPr/>
              <p:nvPr/>
            </p:nvCxnSpPr>
            <p:spPr>
              <a:xfrm>
                <a:off x="5349863" y="3563865"/>
                <a:ext cx="419935" cy="133411"/>
              </a:xfrm>
              <a:prstGeom prst="line">
                <a:avLst/>
              </a:prstGeom>
              <a:ln w="127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直接连接符 124"/>
              <p:cNvCxnSpPr/>
              <p:nvPr/>
            </p:nvCxnSpPr>
            <p:spPr>
              <a:xfrm flipH="1" flipV="1">
                <a:off x="5769798" y="3697274"/>
                <a:ext cx="269231" cy="363485"/>
              </a:xfrm>
              <a:prstGeom prst="line">
                <a:avLst/>
              </a:prstGeom>
              <a:ln w="127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直接连接符 125"/>
              <p:cNvCxnSpPr/>
              <p:nvPr/>
            </p:nvCxnSpPr>
            <p:spPr>
              <a:xfrm flipV="1">
                <a:off x="5507573" y="3697275"/>
                <a:ext cx="262225" cy="373212"/>
              </a:xfrm>
              <a:prstGeom prst="line">
                <a:avLst/>
              </a:prstGeom>
              <a:ln w="127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7" name="椭圆 126"/>
            <p:cNvSpPr/>
            <p:nvPr/>
          </p:nvSpPr>
          <p:spPr>
            <a:xfrm>
              <a:off x="488503" y="2220501"/>
              <a:ext cx="892800" cy="892800"/>
            </a:xfrm>
            <a:prstGeom prst="ellipse">
              <a:avLst/>
            </a:prstGeom>
            <a:solidFill>
              <a:srgbClr val="FF3399">
                <a:alpha val="41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800">
                <a:solidFill>
                  <a:schemeClr val="tx1"/>
                </a:solidFill>
              </a:endParaRPr>
            </a:p>
          </p:txBody>
        </p:sp>
        <p:sp>
          <p:nvSpPr>
            <p:cNvPr id="128" name="椭圆 127"/>
            <p:cNvSpPr/>
            <p:nvPr/>
          </p:nvSpPr>
          <p:spPr>
            <a:xfrm>
              <a:off x="1534540" y="2217251"/>
              <a:ext cx="892800" cy="892800"/>
            </a:xfrm>
            <a:prstGeom prst="ellipse">
              <a:avLst/>
            </a:prstGeom>
            <a:solidFill>
              <a:srgbClr val="FF3399">
                <a:alpha val="41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800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227181" y="1415844"/>
            <a:ext cx="1192230" cy="1193243"/>
            <a:chOff x="2937284" y="2209566"/>
            <a:chExt cx="894945" cy="895705"/>
          </a:xfrm>
        </p:grpSpPr>
        <p:grpSp>
          <p:nvGrpSpPr>
            <p:cNvPr id="129" name="组合 128"/>
            <p:cNvGrpSpPr/>
            <p:nvPr/>
          </p:nvGrpSpPr>
          <p:grpSpPr>
            <a:xfrm>
              <a:off x="2937284" y="2210326"/>
              <a:ext cx="894945" cy="894945"/>
              <a:chOff x="5325544" y="3261002"/>
              <a:chExt cx="894945" cy="894945"/>
            </a:xfrm>
          </p:grpSpPr>
          <p:sp>
            <p:nvSpPr>
              <p:cNvPr id="130" name="椭圆 129"/>
              <p:cNvSpPr/>
              <p:nvPr/>
            </p:nvSpPr>
            <p:spPr>
              <a:xfrm>
                <a:off x="5325544" y="3261002"/>
                <a:ext cx="894945" cy="894945"/>
              </a:xfrm>
              <a:prstGeom prst="ellipse">
                <a:avLst/>
              </a:prstGeom>
              <a:noFill/>
              <a:ln w="190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800"/>
              </a:p>
            </p:txBody>
          </p:sp>
          <p:cxnSp>
            <p:nvCxnSpPr>
              <p:cNvPr id="131" name="直接连接符 130"/>
              <p:cNvCxnSpPr>
                <a:stCxn id="130" idx="0"/>
              </p:cNvCxnSpPr>
              <p:nvPr/>
            </p:nvCxnSpPr>
            <p:spPr>
              <a:xfrm flipH="1">
                <a:off x="5770591" y="3261002"/>
                <a:ext cx="0" cy="447471"/>
              </a:xfrm>
              <a:prstGeom prst="line">
                <a:avLst/>
              </a:prstGeom>
              <a:ln w="127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直接连接符 131"/>
              <p:cNvCxnSpPr/>
              <p:nvPr/>
            </p:nvCxnSpPr>
            <p:spPr>
              <a:xfrm flipH="1">
                <a:off x="5764935" y="3556568"/>
                <a:ext cx="432000" cy="144000"/>
              </a:xfrm>
              <a:prstGeom prst="line">
                <a:avLst/>
              </a:prstGeom>
              <a:ln w="127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直接连接符 132"/>
              <p:cNvCxnSpPr/>
              <p:nvPr/>
            </p:nvCxnSpPr>
            <p:spPr>
              <a:xfrm>
                <a:off x="5349863" y="3563865"/>
                <a:ext cx="419935" cy="133411"/>
              </a:xfrm>
              <a:prstGeom prst="line">
                <a:avLst/>
              </a:prstGeom>
              <a:ln w="127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直接连接符 133"/>
              <p:cNvCxnSpPr/>
              <p:nvPr/>
            </p:nvCxnSpPr>
            <p:spPr>
              <a:xfrm flipH="1" flipV="1">
                <a:off x="5769798" y="3697274"/>
                <a:ext cx="269231" cy="363485"/>
              </a:xfrm>
              <a:prstGeom prst="line">
                <a:avLst/>
              </a:prstGeom>
              <a:ln w="127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直接连接符 134"/>
              <p:cNvCxnSpPr/>
              <p:nvPr/>
            </p:nvCxnSpPr>
            <p:spPr>
              <a:xfrm flipV="1">
                <a:off x="5507573" y="3697275"/>
                <a:ext cx="262225" cy="373212"/>
              </a:xfrm>
              <a:prstGeom prst="line">
                <a:avLst/>
              </a:prstGeom>
              <a:ln w="127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6" name="饼形 135"/>
            <p:cNvSpPr/>
            <p:nvPr/>
          </p:nvSpPr>
          <p:spPr>
            <a:xfrm>
              <a:off x="2938687" y="2209566"/>
              <a:ext cx="892800" cy="892800"/>
            </a:xfrm>
            <a:prstGeom prst="pie">
              <a:avLst>
                <a:gd name="adj1" fmla="val 3202367"/>
                <a:gd name="adj2" fmla="val 7504245"/>
              </a:avLst>
            </a:prstGeom>
            <a:solidFill>
              <a:srgbClr val="FF3399">
                <a:alpha val="41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800">
                <a:solidFill>
                  <a:schemeClr val="tx1"/>
                </a:solidFill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2978562" y="4031501"/>
            <a:ext cx="4187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41" name="组合 140"/>
          <p:cNvGrpSpPr/>
          <p:nvPr/>
        </p:nvGrpSpPr>
        <p:grpSpPr>
          <a:xfrm>
            <a:off x="3577613" y="3898931"/>
            <a:ext cx="479586" cy="886990"/>
            <a:chOff x="6235980" y="2399767"/>
            <a:chExt cx="360000" cy="665817"/>
          </a:xfrm>
        </p:grpSpPr>
        <p:sp>
          <p:nvSpPr>
            <p:cNvPr id="142" name="Rectangle 14"/>
            <p:cNvSpPr>
              <a:spLocks noChangeArrowheads="1"/>
            </p:cNvSpPr>
            <p:nvPr/>
          </p:nvSpPr>
          <p:spPr bwMode="auto">
            <a:xfrm>
              <a:off x="6340829" y="2742140"/>
              <a:ext cx="134768" cy="323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8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3" name="Line 16"/>
            <p:cNvSpPr>
              <a:spLocks noChangeShapeType="1"/>
            </p:cNvSpPr>
            <p:nvPr/>
          </p:nvSpPr>
          <p:spPr bwMode="auto">
            <a:xfrm>
              <a:off x="6235980" y="2753033"/>
              <a:ext cx="360000" cy="0"/>
            </a:xfrm>
            <a:prstGeom prst="line">
              <a:avLst/>
            </a:prstGeom>
            <a:noFill/>
            <a:ln w="19050" cmpd="sng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4" name="Rectangle 17"/>
            <p:cNvSpPr>
              <a:spLocks noChangeArrowheads="1"/>
            </p:cNvSpPr>
            <p:nvPr/>
          </p:nvSpPr>
          <p:spPr bwMode="auto">
            <a:xfrm>
              <a:off x="6348596" y="2399767"/>
              <a:ext cx="134768" cy="323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8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53977" y="3523234"/>
            <a:ext cx="2365457" cy="1230077"/>
            <a:chOff x="933887" y="2888383"/>
            <a:chExt cx="1829904" cy="923354"/>
          </a:xfrm>
        </p:grpSpPr>
        <p:grpSp>
          <p:nvGrpSpPr>
            <p:cNvPr id="137" name="组合 136"/>
            <p:cNvGrpSpPr/>
            <p:nvPr/>
          </p:nvGrpSpPr>
          <p:grpSpPr>
            <a:xfrm>
              <a:off x="1285339" y="3208500"/>
              <a:ext cx="360000" cy="603237"/>
              <a:chOff x="6213833" y="2470924"/>
              <a:chExt cx="360000" cy="603237"/>
            </a:xfrm>
          </p:grpSpPr>
          <p:sp>
            <p:nvSpPr>
              <p:cNvPr id="138" name="Rectangle 14"/>
              <p:cNvSpPr>
                <a:spLocks noChangeArrowheads="1"/>
              </p:cNvSpPr>
              <p:nvPr/>
            </p:nvSpPr>
            <p:spPr bwMode="auto">
              <a:xfrm>
                <a:off x="6335309" y="2750717"/>
                <a:ext cx="134768" cy="323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800" b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endParaRPr lang="en-US" sz="28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9" name="Line 16"/>
              <p:cNvSpPr>
                <a:spLocks noChangeShapeType="1"/>
              </p:cNvSpPr>
              <p:nvPr/>
            </p:nvSpPr>
            <p:spPr bwMode="auto">
              <a:xfrm>
                <a:off x="6213833" y="2789981"/>
                <a:ext cx="360000" cy="0"/>
              </a:xfrm>
              <a:prstGeom prst="line">
                <a:avLst/>
              </a:prstGeom>
              <a:noFill/>
              <a:ln w="19050" cmpd="sng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0" name="Rectangle 17"/>
              <p:cNvSpPr>
                <a:spLocks noChangeArrowheads="1"/>
              </p:cNvSpPr>
              <p:nvPr/>
            </p:nvSpPr>
            <p:spPr bwMode="auto">
              <a:xfrm>
                <a:off x="6273444" y="2470924"/>
                <a:ext cx="269538" cy="323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800" b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endParaRPr lang="en-US" sz="28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45" name="右大括号 144"/>
            <p:cNvSpPr/>
            <p:nvPr/>
          </p:nvSpPr>
          <p:spPr>
            <a:xfrm rot="5400000">
              <a:off x="1748740" y="2073530"/>
              <a:ext cx="200198" cy="1829904"/>
            </a:xfrm>
            <a:prstGeom prst="rightBrace">
              <a:avLst>
                <a:gd name="adj1" fmla="val 97580"/>
                <a:gd name="adj2" fmla="val 50000"/>
              </a:avLst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思源黑体 CN Bold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思源黑体 CN Bold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思源黑体 CN Bold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思源黑体 CN Bold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思源黑体 CN Bold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思源黑体 CN Bold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思源黑体 CN Bold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思源黑体 CN Bold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思源黑体 CN Bold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800"/>
            </a:p>
          </p:txBody>
        </p:sp>
      </p:grpSp>
      <p:sp>
        <p:nvSpPr>
          <p:cNvPr id="29" name="矩形 28"/>
          <p:cNvSpPr/>
          <p:nvPr/>
        </p:nvSpPr>
        <p:spPr>
          <a:xfrm>
            <a:off x="1602962" y="4062296"/>
            <a:ext cx="1447832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8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就是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28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2800">
              <a:solidFill>
                <a:srgbClr val="0000FF"/>
              </a:solidFill>
            </a:endParaRPr>
          </a:p>
        </p:txBody>
      </p:sp>
      <p:sp>
        <p:nvSpPr>
          <p:cNvPr id="146" name="右大括号 145"/>
          <p:cNvSpPr/>
          <p:nvPr/>
        </p:nvSpPr>
        <p:spPr>
          <a:xfrm rot="5400000">
            <a:off x="2479995" y="3614772"/>
            <a:ext cx="206457" cy="2613763"/>
          </a:xfrm>
          <a:prstGeom prst="rightBrace">
            <a:avLst>
              <a:gd name="adj1" fmla="val 97580"/>
              <a:gd name="adj2" fmla="val 5000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9pPr>
          </a:lstStyle>
          <a:p>
            <a:pPr algn="ctr"/>
            <a:endParaRPr lang="zh-CN" altLang="en-US" sz="2800"/>
          </a:p>
        </p:txBody>
      </p:sp>
      <p:grpSp>
        <p:nvGrpSpPr>
          <p:cNvPr id="155" name="组合 154"/>
          <p:cNvGrpSpPr/>
          <p:nvPr/>
        </p:nvGrpSpPr>
        <p:grpSpPr>
          <a:xfrm>
            <a:off x="938228" y="5156214"/>
            <a:ext cx="1790555" cy="808613"/>
            <a:chOff x="1120055" y="4141752"/>
            <a:chExt cx="1344077" cy="606983"/>
          </a:xfrm>
        </p:grpSpPr>
        <p:sp>
          <p:nvSpPr>
            <p:cNvPr id="147" name="矩形 146"/>
            <p:cNvSpPr/>
            <p:nvPr/>
          </p:nvSpPr>
          <p:spPr>
            <a:xfrm>
              <a:off x="1120055" y="4226640"/>
              <a:ext cx="1085610" cy="392754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写作：</a:t>
              </a:r>
              <a:r>
                <a:rPr lang="en-US" altLang="zh-CN" sz="2800" b="1">
                  <a:solidFill>
                    <a:srgbClr val="FF3399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2</a:t>
              </a:r>
              <a:endParaRPr lang="zh-CN" altLang="en-US" sz="2800" b="1">
                <a:solidFill>
                  <a:srgbClr val="FF3399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48" name="组合 147"/>
            <p:cNvGrpSpPr/>
            <p:nvPr/>
          </p:nvGrpSpPr>
          <p:grpSpPr>
            <a:xfrm>
              <a:off x="2176132" y="4141752"/>
              <a:ext cx="288000" cy="606983"/>
              <a:chOff x="6011527" y="2448106"/>
              <a:chExt cx="288000" cy="606983"/>
            </a:xfrm>
          </p:grpSpPr>
          <p:sp>
            <p:nvSpPr>
              <p:cNvPr id="149" name="Rectangle 14"/>
              <p:cNvSpPr>
                <a:spLocks noChangeArrowheads="1"/>
              </p:cNvSpPr>
              <p:nvPr/>
            </p:nvSpPr>
            <p:spPr bwMode="auto">
              <a:xfrm>
                <a:off x="6107690" y="2731645"/>
                <a:ext cx="134769" cy="323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800" b="1">
                    <a:solidFill>
                      <a:srgbClr val="FF3399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endParaRPr lang="en-US" sz="2800" b="1">
                  <a:solidFill>
                    <a:srgbClr val="FF33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0" name="Line 16"/>
              <p:cNvSpPr>
                <a:spLocks noChangeShapeType="1"/>
              </p:cNvSpPr>
              <p:nvPr/>
            </p:nvSpPr>
            <p:spPr bwMode="auto">
              <a:xfrm>
                <a:off x="6011527" y="2749776"/>
                <a:ext cx="288000" cy="0"/>
              </a:xfrm>
              <a:prstGeom prst="line">
                <a:avLst/>
              </a:prstGeom>
              <a:noFill/>
              <a:ln w="19050" cmpd="sng">
                <a:solidFill>
                  <a:srgbClr val="FF339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800" b="1">
                  <a:solidFill>
                    <a:srgbClr val="FF33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1" name="Rectangle 17"/>
              <p:cNvSpPr>
                <a:spLocks noChangeArrowheads="1"/>
              </p:cNvSpPr>
              <p:nvPr/>
            </p:nvSpPr>
            <p:spPr bwMode="auto">
              <a:xfrm>
                <a:off x="6100983" y="2448106"/>
                <a:ext cx="134769" cy="323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800" b="1">
                    <a:solidFill>
                      <a:srgbClr val="FF3399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2800" b="1">
                  <a:solidFill>
                    <a:srgbClr val="FF33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152" name="矩形 151"/>
          <p:cNvSpPr/>
          <p:nvPr/>
        </p:nvSpPr>
        <p:spPr>
          <a:xfrm>
            <a:off x="928450" y="6090277"/>
            <a:ext cx="3430747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读作：二又五分之一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8616821" y="1490512"/>
            <a:ext cx="2556837" cy="2237995"/>
            <a:chOff x="7746182" y="455206"/>
            <a:chExt cx="1919285" cy="1679947"/>
          </a:xfrm>
        </p:grpSpPr>
        <p:sp>
          <p:nvSpPr>
            <p:cNvPr id="10" name="椭圆 9"/>
            <p:cNvSpPr/>
            <p:nvPr/>
          </p:nvSpPr>
          <p:spPr>
            <a:xfrm>
              <a:off x="7746182" y="455562"/>
              <a:ext cx="892800" cy="892800"/>
            </a:xfrm>
            <a:prstGeom prst="ellipse">
              <a:avLst/>
            </a:prstGeom>
            <a:solidFill>
              <a:srgbClr val="FF3399">
                <a:alpha val="41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800">
                <a:solidFill>
                  <a:schemeClr val="tx1"/>
                </a:solidFill>
              </a:endParaRPr>
            </a:p>
          </p:txBody>
        </p:sp>
        <p:sp>
          <p:nvSpPr>
            <p:cNvPr id="11" name="饼形 39"/>
            <p:cNvSpPr/>
            <p:nvPr/>
          </p:nvSpPr>
          <p:spPr>
            <a:xfrm>
              <a:off x="8772667" y="457351"/>
              <a:ext cx="892800" cy="892800"/>
            </a:xfrm>
            <a:prstGeom prst="pie">
              <a:avLst>
                <a:gd name="adj1" fmla="val 15520"/>
                <a:gd name="adj2" fmla="val 16228943"/>
              </a:avLst>
            </a:prstGeom>
            <a:solidFill>
              <a:srgbClr val="FF3399">
                <a:alpha val="41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800">
                <a:solidFill>
                  <a:schemeClr val="tx1"/>
                </a:solidFill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7747377" y="455206"/>
              <a:ext cx="894945" cy="894945"/>
              <a:chOff x="2921081" y="1662933"/>
              <a:chExt cx="894945" cy="894945"/>
            </a:xfrm>
          </p:grpSpPr>
          <p:sp>
            <p:nvSpPr>
              <p:cNvPr id="22" name="椭圆 21"/>
              <p:cNvSpPr/>
              <p:nvPr/>
            </p:nvSpPr>
            <p:spPr>
              <a:xfrm>
                <a:off x="2921081" y="1662933"/>
                <a:ext cx="894945" cy="894945"/>
              </a:xfrm>
              <a:prstGeom prst="ellipse">
                <a:avLst/>
              </a:prstGeom>
              <a:noFill/>
              <a:ln w="190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800"/>
              </a:p>
            </p:txBody>
          </p:sp>
          <p:cxnSp>
            <p:nvCxnSpPr>
              <p:cNvPr id="23" name="直接连接符 22"/>
              <p:cNvCxnSpPr>
                <a:stCxn id="22" idx="2"/>
                <a:endCxn id="22" idx="6"/>
              </p:cNvCxnSpPr>
              <p:nvPr/>
            </p:nvCxnSpPr>
            <p:spPr>
              <a:xfrm>
                <a:off x="2921081" y="2110406"/>
                <a:ext cx="894945" cy="0"/>
              </a:xfrm>
              <a:prstGeom prst="line">
                <a:avLst/>
              </a:prstGeom>
              <a:ln w="127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/>
              <p:cNvCxnSpPr>
                <a:stCxn id="22" idx="0"/>
                <a:endCxn id="22" idx="4"/>
              </p:cNvCxnSpPr>
              <p:nvPr/>
            </p:nvCxnSpPr>
            <p:spPr>
              <a:xfrm flipH="1">
                <a:off x="3368554" y="1662933"/>
                <a:ext cx="0" cy="894945"/>
              </a:xfrm>
              <a:prstGeom prst="line">
                <a:avLst/>
              </a:prstGeom>
              <a:ln w="127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组合 12"/>
            <p:cNvGrpSpPr/>
            <p:nvPr/>
          </p:nvGrpSpPr>
          <p:grpSpPr>
            <a:xfrm>
              <a:off x="8565199" y="1488013"/>
              <a:ext cx="288000" cy="647140"/>
              <a:chOff x="6318394" y="2443789"/>
              <a:chExt cx="288000" cy="647140"/>
            </a:xfrm>
          </p:grpSpPr>
          <p:sp>
            <p:nvSpPr>
              <p:cNvPr id="19" name="Rectangle 14"/>
              <p:cNvSpPr>
                <a:spLocks noChangeArrowheads="1"/>
              </p:cNvSpPr>
              <p:nvPr/>
            </p:nvSpPr>
            <p:spPr bwMode="auto">
              <a:xfrm>
                <a:off x="6385115" y="2767484"/>
                <a:ext cx="134769" cy="3234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8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endParaRPr lang="en-US" sz="2800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" name="Line 16"/>
              <p:cNvSpPr>
                <a:spLocks noChangeShapeType="1"/>
              </p:cNvSpPr>
              <p:nvPr/>
            </p:nvSpPr>
            <p:spPr bwMode="auto">
              <a:xfrm>
                <a:off x="6318394" y="2767234"/>
                <a:ext cx="288000" cy="0"/>
              </a:xfrm>
              <a:prstGeom prst="line">
                <a:avLst/>
              </a:prstGeom>
              <a:noFill/>
              <a:ln w="19050" cmpd="sng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800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1" name="Rectangle 17"/>
              <p:cNvSpPr>
                <a:spLocks noChangeArrowheads="1"/>
              </p:cNvSpPr>
              <p:nvPr/>
            </p:nvSpPr>
            <p:spPr bwMode="auto">
              <a:xfrm>
                <a:off x="6393283" y="2443789"/>
                <a:ext cx="134769" cy="3234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8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</a:t>
                </a:r>
                <a:endParaRPr lang="en-US" sz="2800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8770485" y="460483"/>
              <a:ext cx="894945" cy="894945"/>
              <a:chOff x="2921081" y="1662933"/>
              <a:chExt cx="894945" cy="894945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2921081" y="1662933"/>
                <a:ext cx="894945" cy="894945"/>
              </a:xfrm>
              <a:prstGeom prst="ellipse">
                <a:avLst/>
              </a:prstGeom>
              <a:noFill/>
              <a:ln w="190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800"/>
              </a:p>
            </p:txBody>
          </p:sp>
          <p:cxnSp>
            <p:nvCxnSpPr>
              <p:cNvPr id="17" name="直接连接符 16"/>
              <p:cNvCxnSpPr>
                <a:stCxn id="16" idx="2"/>
                <a:endCxn id="16" idx="6"/>
              </p:cNvCxnSpPr>
              <p:nvPr/>
            </p:nvCxnSpPr>
            <p:spPr>
              <a:xfrm>
                <a:off x="2921081" y="2110406"/>
                <a:ext cx="894945" cy="0"/>
              </a:xfrm>
              <a:prstGeom prst="line">
                <a:avLst/>
              </a:prstGeom>
              <a:ln w="127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>
                <a:stCxn id="16" idx="0"/>
                <a:endCxn id="16" idx="4"/>
              </p:cNvCxnSpPr>
              <p:nvPr/>
            </p:nvCxnSpPr>
            <p:spPr>
              <a:xfrm flipH="1">
                <a:off x="3368554" y="1662933"/>
                <a:ext cx="0" cy="894945"/>
              </a:xfrm>
              <a:prstGeom prst="line">
                <a:avLst/>
              </a:prstGeom>
              <a:ln w="127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右大括号 14"/>
            <p:cNvSpPr/>
            <p:nvPr/>
          </p:nvSpPr>
          <p:spPr>
            <a:xfrm rot="5400000">
              <a:off x="8621493" y="886217"/>
              <a:ext cx="155647" cy="1108953"/>
            </a:xfrm>
            <a:prstGeom prst="rightBrace">
              <a:avLst>
                <a:gd name="adj1" fmla="val 97580"/>
                <a:gd name="adj2" fmla="val 50000"/>
              </a:avLst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思源黑体 CN Bold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思源黑体 CN Bold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思源黑体 CN Bold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思源黑体 CN Bold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思源黑体 CN Bold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思源黑体 CN Bold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思源黑体 CN Bold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思源黑体 CN Bold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思源黑体 CN Bold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800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5281980" y="1414988"/>
            <a:ext cx="2669557" cy="2495690"/>
            <a:chOff x="6152561" y="514454"/>
            <a:chExt cx="2003898" cy="1873385"/>
          </a:xfrm>
        </p:grpSpPr>
        <p:sp>
          <p:nvSpPr>
            <p:cNvPr id="26" name="椭圆 25"/>
            <p:cNvSpPr/>
            <p:nvPr/>
          </p:nvSpPr>
          <p:spPr>
            <a:xfrm>
              <a:off x="6155179" y="516189"/>
              <a:ext cx="892800" cy="892800"/>
            </a:xfrm>
            <a:prstGeom prst="ellipse">
              <a:avLst/>
            </a:prstGeom>
            <a:solidFill>
              <a:srgbClr val="FF3399">
                <a:alpha val="41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>
                <a:solidFill>
                  <a:schemeClr val="tx1"/>
                </a:solidFill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6152561" y="514454"/>
              <a:ext cx="894945" cy="894945"/>
              <a:chOff x="1725815" y="1662933"/>
              <a:chExt cx="894945" cy="894945"/>
            </a:xfrm>
          </p:grpSpPr>
          <p:sp>
            <p:nvSpPr>
              <p:cNvPr id="108" name="椭圆 107"/>
              <p:cNvSpPr/>
              <p:nvPr/>
            </p:nvSpPr>
            <p:spPr>
              <a:xfrm>
                <a:off x="1725815" y="1662933"/>
                <a:ext cx="894945" cy="894945"/>
              </a:xfrm>
              <a:prstGeom prst="ellipse">
                <a:avLst/>
              </a:prstGeom>
              <a:noFill/>
              <a:ln w="190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400"/>
              </a:p>
            </p:txBody>
          </p:sp>
          <p:cxnSp>
            <p:nvCxnSpPr>
              <p:cNvPr id="109" name="直接连接符 108"/>
              <p:cNvCxnSpPr>
                <a:stCxn id="108" idx="0"/>
              </p:cNvCxnSpPr>
              <p:nvPr/>
            </p:nvCxnSpPr>
            <p:spPr>
              <a:xfrm flipH="1">
                <a:off x="2172088" y="1662933"/>
                <a:ext cx="1200" cy="457863"/>
              </a:xfrm>
              <a:prstGeom prst="line">
                <a:avLst/>
              </a:prstGeom>
              <a:ln w="127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直接连接符 109"/>
              <p:cNvCxnSpPr/>
              <p:nvPr/>
            </p:nvCxnSpPr>
            <p:spPr>
              <a:xfrm flipH="1" flipV="1">
                <a:off x="2172088" y="2120796"/>
                <a:ext cx="380699" cy="221514"/>
              </a:xfrm>
              <a:prstGeom prst="line">
                <a:avLst/>
              </a:prstGeom>
              <a:ln w="127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直接连接符 110"/>
              <p:cNvCxnSpPr/>
              <p:nvPr/>
            </p:nvCxnSpPr>
            <p:spPr>
              <a:xfrm flipV="1">
                <a:off x="1784565" y="2120796"/>
                <a:ext cx="387523" cy="223738"/>
              </a:xfrm>
              <a:prstGeom prst="line">
                <a:avLst/>
              </a:prstGeom>
              <a:ln w="127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8" name="饼形 57"/>
            <p:cNvSpPr/>
            <p:nvPr/>
          </p:nvSpPr>
          <p:spPr>
            <a:xfrm>
              <a:off x="7261514" y="518765"/>
              <a:ext cx="892800" cy="892800"/>
            </a:xfrm>
            <a:prstGeom prst="pie">
              <a:avLst>
                <a:gd name="adj1" fmla="val 1865497"/>
                <a:gd name="adj2" fmla="val 8968204"/>
              </a:avLst>
            </a:prstGeom>
            <a:solidFill>
              <a:srgbClr val="FF3399">
                <a:alpha val="41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>
                <a:solidFill>
                  <a:schemeClr val="tx1"/>
                </a:solidFill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7261514" y="514454"/>
              <a:ext cx="894945" cy="894945"/>
              <a:chOff x="1725815" y="1662933"/>
              <a:chExt cx="894945" cy="894945"/>
            </a:xfrm>
          </p:grpSpPr>
          <p:sp>
            <p:nvSpPr>
              <p:cNvPr id="41" name="椭圆 40"/>
              <p:cNvSpPr/>
              <p:nvPr/>
            </p:nvSpPr>
            <p:spPr>
              <a:xfrm>
                <a:off x="1725815" y="1662933"/>
                <a:ext cx="894945" cy="894945"/>
              </a:xfrm>
              <a:prstGeom prst="ellipse">
                <a:avLst/>
              </a:prstGeom>
              <a:noFill/>
              <a:ln w="190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400"/>
              </a:p>
            </p:txBody>
          </p:sp>
          <p:cxnSp>
            <p:nvCxnSpPr>
              <p:cNvPr id="42" name="直接连接符 41"/>
              <p:cNvCxnSpPr>
                <a:stCxn id="41" idx="0"/>
              </p:cNvCxnSpPr>
              <p:nvPr/>
            </p:nvCxnSpPr>
            <p:spPr>
              <a:xfrm flipH="1">
                <a:off x="2172088" y="1662933"/>
                <a:ext cx="1200" cy="457863"/>
              </a:xfrm>
              <a:prstGeom prst="line">
                <a:avLst/>
              </a:prstGeom>
              <a:ln w="127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直接连接符 105"/>
              <p:cNvCxnSpPr/>
              <p:nvPr/>
            </p:nvCxnSpPr>
            <p:spPr>
              <a:xfrm flipH="1" flipV="1">
                <a:off x="2172088" y="2120796"/>
                <a:ext cx="380699" cy="221514"/>
              </a:xfrm>
              <a:prstGeom prst="line">
                <a:avLst/>
              </a:prstGeom>
              <a:ln w="127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直接连接符 106"/>
              <p:cNvCxnSpPr/>
              <p:nvPr/>
            </p:nvCxnSpPr>
            <p:spPr>
              <a:xfrm flipV="1">
                <a:off x="1784565" y="2120796"/>
                <a:ext cx="387523" cy="223738"/>
              </a:xfrm>
              <a:prstGeom prst="line">
                <a:avLst/>
              </a:prstGeom>
              <a:ln w="127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" name="右大括号 30"/>
            <p:cNvSpPr/>
            <p:nvPr/>
          </p:nvSpPr>
          <p:spPr>
            <a:xfrm rot="5400000">
              <a:off x="7075486" y="1015084"/>
              <a:ext cx="155647" cy="1108953"/>
            </a:xfrm>
            <a:prstGeom prst="rightBrace">
              <a:avLst>
                <a:gd name="adj1" fmla="val 97580"/>
                <a:gd name="adj2" fmla="val 50000"/>
              </a:avLst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思源黑体 CN Bold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思源黑体 CN Bold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思源黑体 CN Bold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思源黑体 CN Bold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思源黑体 CN Bold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思源黑体 CN Bold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思源黑体 CN Bold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思源黑体 CN Bold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思源黑体 CN Bold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6691644" y="1647383"/>
              <a:ext cx="915190" cy="709726"/>
              <a:chOff x="6410379" y="2454545"/>
              <a:chExt cx="915190" cy="709726"/>
            </a:xfrm>
          </p:grpSpPr>
          <p:sp>
            <p:nvSpPr>
              <p:cNvPr id="36" name="Rectangle 17"/>
              <p:cNvSpPr>
                <a:spLocks noChangeArrowheads="1"/>
              </p:cNvSpPr>
              <p:nvPr/>
            </p:nvSpPr>
            <p:spPr bwMode="auto">
              <a:xfrm>
                <a:off x="6410379" y="2454545"/>
                <a:ext cx="915190" cy="3694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3195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（  ）</a:t>
                </a:r>
                <a:endParaRPr lang="en-US" sz="3195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37" name="Rectangle 14"/>
              <p:cNvSpPr>
                <a:spLocks noChangeArrowheads="1"/>
              </p:cNvSpPr>
              <p:nvPr/>
            </p:nvSpPr>
            <p:spPr bwMode="auto">
              <a:xfrm>
                <a:off x="6410379" y="2794858"/>
                <a:ext cx="915190" cy="3694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3195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（  ）</a:t>
                </a:r>
                <a:endParaRPr lang="en-US" sz="3195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38" name="Line 16"/>
              <p:cNvSpPr>
                <a:spLocks noChangeShapeType="1"/>
              </p:cNvSpPr>
              <p:nvPr/>
            </p:nvSpPr>
            <p:spPr bwMode="auto">
              <a:xfrm>
                <a:off x="6548044" y="2809698"/>
                <a:ext cx="648000" cy="0"/>
              </a:xfrm>
              <a:prstGeom prst="line">
                <a:avLst/>
              </a:prstGeom>
              <a:noFill/>
              <a:ln w="19050" cmpd="sng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3195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33" name="组合 32"/>
            <p:cNvGrpSpPr/>
            <p:nvPr/>
          </p:nvGrpSpPr>
          <p:grpSpPr>
            <a:xfrm>
              <a:off x="7006444" y="1654044"/>
              <a:ext cx="225016" cy="733795"/>
              <a:chOff x="6380474" y="-91008"/>
              <a:chExt cx="225016" cy="733795"/>
            </a:xfrm>
          </p:grpSpPr>
          <p:sp>
            <p:nvSpPr>
              <p:cNvPr id="34" name="Rectangle 14"/>
              <p:cNvSpPr>
                <a:spLocks noChangeArrowheads="1"/>
              </p:cNvSpPr>
              <p:nvPr/>
            </p:nvSpPr>
            <p:spPr bwMode="auto">
              <a:xfrm>
                <a:off x="6380474" y="211913"/>
                <a:ext cx="225016" cy="4308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3730" b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b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endParaRPr lang="en-US" sz="373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5" name="Rectangle 17"/>
              <p:cNvSpPr>
                <a:spLocks noChangeArrowheads="1"/>
              </p:cNvSpPr>
              <p:nvPr/>
            </p:nvSpPr>
            <p:spPr bwMode="auto">
              <a:xfrm>
                <a:off x="6455884" y="-91008"/>
                <a:ext cx="134769" cy="3234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800" b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endParaRPr lang="en-US" sz="28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cxnSp>
        <p:nvCxnSpPr>
          <p:cNvPr id="112" name="直接箭头连接符 111"/>
          <p:cNvCxnSpPr/>
          <p:nvPr/>
        </p:nvCxnSpPr>
        <p:spPr>
          <a:xfrm rot="5400000">
            <a:off x="6410292" y="4074195"/>
            <a:ext cx="381714" cy="0"/>
          </a:xfrm>
          <a:prstGeom prst="straightConnector1">
            <a:avLst/>
          </a:prstGeom>
          <a:ln w="317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6" name="组合 185"/>
          <p:cNvGrpSpPr/>
          <p:nvPr/>
        </p:nvGrpSpPr>
        <p:grpSpPr>
          <a:xfrm>
            <a:off x="6172376" y="4329818"/>
            <a:ext cx="775778" cy="1029508"/>
            <a:chOff x="2152045" y="4093413"/>
            <a:chExt cx="582336" cy="772798"/>
          </a:xfrm>
        </p:grpSpPr>
        <p:sp>
          <p:nvSpPr>
            <p:cNvPr id="187" name="矩形 186"/>
            <p:cNvSpPr/>
            <p:nvPr/>
          </p:nvSpPr>
          <p:spPr>
            <a:xfrm>
              <a:off x="2152045" y="4240086"/>
              <a:ext cx="315073" cy="49906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3730" b="1">
                  <a:solidFill>
                    <a:srgbClr val="FF3399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</a:t>
              </a:r>
              <a:endParaRPr lang="zh-CN" altLang="en-US" sz="3730" b="1">
                <a:solidFill>
                  <a:srgbClr val="FF3399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88" name="组合 187"/>
            <p:cNvGrpSpPr/>
            <p:nvPr/>
          </p:nvGrpSpPr>
          <p:grpSpPr>
            <a:xfrm>
              <a:off x="2446381" y="4093413"/>
              <a:ext cx="288000" cy="772798"/>
              <a:chOff x="6281776" y="2399767"/>
              <a:chExt cx="288000" cy="772798"/>
            </a:xfrm>
          </p:grpSpPr>
          <p:sp>
            <p:nvSpPr>
              <p:cNvPr id="189" name="Rectangle 14"/>
              <p:cNvSpPr>
                <a:spLocks noChangeArrowheads="1"/>
              </p:cNvSpPr>
              <p:nvPr/>
            </p:nvSpPr>
            <p:spPr bwMode="auto">
              <a:xfrm>
                <a:off x="6340829" y="2742140"/>
                <a:ext cx="177795" cy="4304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3730" b="1">
                    <a:solidFill>
                      <a:srgbClr val="FF3399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endParaRPr lang="en-US" sz="3730" b="1">
                  <a:solidFill>
                    <a:srgbClr val="FF33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0" name="Line 16"/>
              <p:cNvSpPr>
                <a:spLocks noChangeShapeType="1"/>
              </p:cNvSpPr>
              <p:nvPr/>
            </p:nvSpPr>
            <p:spPr bwMode="auto">
              <a:xfrm>
                <a:off x="6281776" y="2809698"/>
                <a:ext cx="288000" cy="0"/>
              </a:xfrm>
              <a:prstGeom prst="line">
                <a:avLst/>
              </a:prstGeom>
              <a:noFill/>
              <a:ln w="19050" cmpd="sng">
                <a:solidFill>
                  <a:srgbClr val="FF339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3195" b="1">
                  <a:solidFill>
                    <a:srgbClr val="FF33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1" name="Rectangle 17"/>
              <p:cNvSpPr>
                <a:spLocks noChangeArrowheads="1"/>
              </p:cNvSpPr>
              <p:nvPr/>
            </p:nvSpPr>
            <p:spPr bwMode="auto">
              <a:xfrm>
                <a:off x="6348596" y="2399767"/>
                <a:ext cx="177795" cy="4304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3730" b="1">
                    <a:solidFill>
                      <a:srgbClr val="FF3399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3730" b="1">
                  <a:solidFill>
                    <a:srgbClr val="FF33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cxnSp>
        <p:nvCxnSpPr>
          <p:cNvPr id="192" name="直接箭头连接符 191"/>
          <p:cNvCxnSpPr/>
          <p:nvPr/>
        </p:nvCxnSpPr>
        <p:spPr>
          <a:xfrm rot="5400000">
            <a:off x="9681252" y="4089788"/>
            <a:ext cx="381714" cy="0"/>
          </a:xfrm>
          <a:prstGeom prst="straightConnector1">
            <a:avLst/>
          </a:prstGeom>
          <a:ln w="317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3" name="组合 192"/>
          <p:cNvGrpSpPr/>
          <p:nvPr/>
        </p:nvGrpSpPr>
        <p:grpSpPr>
          <a:xfrm>
            <a:off x="9418304" y="4306085"/>
            <a:ext cx="775778" cy="1029508"/>
            <a:chOff x="2152045" y="4093413"/>
            <a:chExt cx="582336" cy="772798"/>
          </a:xfrm>
        </p:grpSpPr>
        <p:sp>
          <p:nvSpPr>
            <p:cNvPr id="194" name="矩形 193"/>
            <p:cNvSpPr/>
            <p:nvPr/>
          </p:nvSpPr>
          <p:spPr>
            <a:xfrm>
              <a:off x="2152045" y="4240086"/>
              <a:ext cx="315073" cy="49906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3730" b="1">
                  <a:solidFill>
                    <a:srgbClr val="FF3399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</a:t>
              </a:r>
              <a:endParaRPr lang="zh-CN" altLang="en-US" sz="3730" b="1">
                <a:solidFill>
                  <a:srgbClr val="FF3399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95" name="组合 194"/>
            <p:cNvGrpSpPr/>
            <p:nvPr/>
          </p:nvGrpSpPr>
          <p:grpSpPr>
            <a:xfrm>
              <a:off x="2446381" y="4093413"/>
              <a:ext cx="288000" cy="772798"/>
              <a:chOff x="6281776" y="2399767"/>
              <a:chExt cx="288000" cy="772798"/>
            </a:xfrm>
          </p:grpSpPr>
          <p:sp>
            <p:nvSpPr>
              <p:cNvPr id="196" name="Rectangle 14"/>
              <p:cNvSpPr>
                <a:spLocks noChangeArrowheads="1"/>
              </p:cNvSpPr>
              <p:nvPr/>
            </p:nvSpPr>
            <p:spPr bwMode="auto">
              <a:xfrm>
                <a:off x="6340829" y="2742140"/>
                <a:ext cx="177795" cy="4304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3730" b="1">
                    <a:solidFill>
                      <a:srgbClr val="FF3399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endParaRPr lang="en-US" sz="3730" b="1">
                  <a:solidFill>
                    <a:srgbClr val="FF33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7" name="Line 16"/>
              <p:cNvSpPr>
                <a:spLocks noChangeShapeType="1"/>
              </p:cNvSpPr>
              <p:nvPr/>
            </p:nvSpPr>
            <p:spPr bwMode="auto">
              <a:xfrm>
                <a:off x="6281776" y="2809698"/>
                <a:ext cx="288000" cy="0"/>
              </a:xfrm>
              <a:prstGeom prst="line">
                <a:avLst/>
              </a:prstGeom>
              <a:noFill/>
              <a:ln w="19050" cmpd="sng">
                <a:solidFill>
                  <a:srgbClr val="FF339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3195" b="1">
                  <a:solidFill>
                    <a:srgbClr val="FF33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8" name="Rectangle 17"/>
              <p:cNvSpPr>
                <a:spLocks noChangeArrowheads="1"/>
              </p:cNvSpPr>
              <p:nvPr/>
            </p:nvSpPr>
            <p:spPr bwMode="auto">
              <a:xfrm>
                <a:off x="6348596" y="2399767"/>
                <a:ext cx="177795" cy="4304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3730" b="1">
                    <a:solidFill>
                      <a:srgbClr val="FF3399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endParaRPr lang="en-US" sz="3730" b="1">
                  <a:solidFill>
                    <a:srgbClr val="FF33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199" name="矩形 198"/>
          <p:cNvSpPr/>
          <p:nvPr/>
        </p:nvSpPr>
        <p:spPr>
          <a:xfrm>
            <a:off x="8543196" y="5377344"/>
            <a:ext cx="3430747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读作：一又四分之三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0" name="矩形 199"/>
          <p:cNvSpPr/>
          <p:nvPr/>
        </p:nvSpPr>
        <p:spPr>
          <a:xfrm>
            <a:off x="4996079" y="5329557"/>
            <a:ext cx="3430747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读作：一又三分之一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dur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  <p:cond evt="onBegin" delay="0">
                          <p:tn val="20"/>
                        </p:cond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42" presetClass="path" presetSubtype="0" dur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06 -4.44444E-06 L -0.00365 0.32662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2" y="163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  <p:cond evt="onBegin" delay="0">
                          <p:tn val="32"/>
                        </p:cond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  <p:cond evt="onBegin" delay="0">
                          <p:tn val="37"/>
                        </p:cond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  <p:cond evt="onBegin" delay="0">
                          <p:tn val="44"/>
                        </p:cond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42" presetClass="path" presetSubtype="0" dur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06 1.48148E-06 L -0.00013 0.33426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167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2" presetID="53" presetClass="entr" presetSubtype="16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  <p:cond evt="onBegin" delay="0">
                          <p:tn val="56"/>
                        </p:cond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7" presetID="2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  <p:cond evt="onBegin" delay="0">
                          <p:tn val="69"/>
                        </p:cond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7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  <p:cond evt="onBegin" delay="0">
                          <p:tn val="76"/>
                        </p:cond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3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  <p:cond evt="onBegin" delay="0">
                          <p:tn val="85"/>
                        </p:cond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  <p:cond evt="onBegin" delay="0">
                          <p:tn val="90"/>
                        </p:cond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7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  <p:cond evt="onBegin" delay="0">
                          <p:tn val="97"/>
                        </p:cond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4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  <p:cond evt="onBegin" delay="0">
                          <p:tn val="106"/>
                        </p:cond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9" grpId="0"/>
      <p:bldP spid="146" grpId="0"/>
      <p:bldP spid="152" grpId="0"/>
      <p:bldP spid="199" grpId="0"/>
      <p:bldP spid="20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文本框 8"/>
          <p:cNvSpPr txBox="1"/>
          <p:nvPr/>
        </p:nvSpPr>
        <p:spPr>
          <a:xfrm>
            <a:off x="1739750" y="2551848"/>
            <a:ext cx="9367221" cy="19495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假分数都大于1；</a:t>
            </a:r>
            <a:endParaRPr lang="en-US" altLang="zh-CN" sz="28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大于1的假分数都能化成带分数；</a:t>
            </a:r>
            <a:endParaRPr lang="en-US" altLang="zh-CN" sz="28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带分数的分数部分必须为真分数。</a:t>
            </a:r>
            <a:endParaRPr lang="zh-CN" altLang="en-US" sz="28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508297" y="1281385"/>
            <a:ext cx="10421471" cy="1039184"/>
            <a:chOff x="637389" y="1442750"/>
            <a:chExt cx="10421471" cy="1039184"/>
          </a:xfrm>
        </p:grpSpPr>
        <p:graphicFrame>
          <p:nvGraphicFramePr>
            <p:cNvPr id="12" name="对象 11"/>
            <p:cNvGraphicFramePr>
              <a:graphicFrameLocks noChangeAspect="1"/>
            </p:cNvGraphicFramePr>
            <p:nvPr/>
          </p:nvGraphicFramePr>
          <p:xfrm>
            <a:off x="1090108" y="1442750"/>
            <a:ext cx="648970" cy="990533"/>
          </p:xfrm>
          <a:graphic>
            <a:graphicData uri="http://schemas.openxmlformats.org/presentationml/2006/ole">
              <mc:AlternateContent>
                <mc:Choice xmlns:v="urn:schemas-microsoft-com:vml" Requires="v">
                  <p:oleObj spid="_x0000_s1038" name="Equation" r:id="rId2" imgW="5791200" imgH="8839200" progId="Equation.DSMT4">
                    <p:embed/>
                  </p:oleObj>
                </mc:Choice>
                <mc:Fallback>
                  <p:oleObj name="Equation" r:id="rId2" imgW="5791200" imgH="8839200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1090108" y="1442750"/>
                          <a:ext cx="648970" cy="99053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" name="对象 12"/>
            <p:cNvGraphicFramePr>
              <a:graphicFrameLocks noChangeAspect="1"/>
            </p:cNvGraphicFramePr>
            <p:nvPr/>
          </p:nvGraphicFramePr>
          <p:xfrm>
            <a:off x="1869291" y="1442750"/>
            <a:ext cx="645011" cy="1039184"/>
          </p:xfrm>
          <a:graphic>
            <a:graphicData uri="http://schemas.openxmlformats.org/presentationml/2006/ole">
              <mc:AlternateContent>
                <mc:Choice xmlns:v="urn:schemas-microsoft-com:vml" Requires="v">
                  <p:oleObj spid="_x0000_s1039" name="Equation" r:id="rId4" imgW="5486400" imgH="8839200" progId="Equation.DSMT4">
                    <p:embed/>
                  </p:oleObj>
                </mc:Choice>
                <mc:Fallback>
                  <p:oleObj name="Equation" r:id="rId4" imgW="5486400" imgH="8839200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1869291" y="1442750"/>
                          <a:ext cx="645011" cy="1039184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" name="文本框 14"/>
            <p:cNvSpPr txBox="1"/>
            <p:nvPr/>
          </p:nvSpPr>
          <p:spPr>
            <a:xfrm>
              <a:off x="637389" y="1676407"/>
              <a:ext cx="1042147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像       ，    </a:t>
              </a:r>
              <a:r>
                <a:rPr lang="en-US" altLang="zh-CN" sz="28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 </a:t>
              </a:r>
              <a:r>
                <a:rPr lang="zh-CN" altLang="en-US" sz="28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，</a:t>
              </a:r>
              <a:r>
                <a:rPr lang="en-US" altLang="zh-CN" sz="28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…</a:t>
              </a:r>
              <a:r>
                <a:rPr lang="zh-CN" altLang="en-US" sz="28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这样由整数和真分数合成的数叫做</a:t>
              </a:r>
              <a:r>
                <a: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带分数。</a:t>
              </a:r>
              <a:endParaRPr lang="zh-CN" altLang="en-US" sz="2800"/>
            </a:p>
          </p:txBody>
        </p:sp>
      </p:grpSp>
      <p:pic>
        <p:nvPicPr>
          <p:cNvPr id="2" name="图片 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5920" y="2552088"/>
            <a:ext cx="1353820" cy="135382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https://d.book118.com/865133004223011113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  <p:tag name="KSO_WM_UNIT_PLACING_PICTURE_USER_VIEWPORT" val="{&quot;height&quot;:2132,&quot;width&quot;:2132}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BEAUTIFY_FLAG" val="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BEAUTIFY_FLAG" val="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"/>
</p:tagLst>
</file>

<file path=ppt/tags/tag88.xml><?xml version="1.0" encoding="utf-8"?>
<p:tagLst xmlns:p="http://schemas.openxmlformats.org/presentationml/2006/main">
  <p:tag name="KSO_WM_BEAUTIFY_FLAG" val=""/>
  <p:tag name="KSO_WM_UNIT_PLACING_PICTURE_USER_VIEWPORT" val="{&quot;height&quot;:2569.68031496063,&quot;width&quot;:2242.4535433070864}"/>
</p:tagLst>
</file>

<file path=ppt/tags/tag89.xml><?xml version="1.0" encoding="utf-8"?>
<p:tagLst xmlns:p="http://schemas.openxmlformats.org/presentationml/2006/main">
  <p:tag name="KSO_WM_UNIT_TABLE_BEAUTIFY" val="smartTable{04fbd5a9-0e68-4ed2-9959-dae129794809}"/>
</p:tagLst>
</file>

<file path=ppt/tags/tag90.xml><?xml version="1.0" encoding="utf-8"?>
<p:tagLst xmlns:p="http://schemas.openxmlformats.org/presentationml/2006/main">
  <p:tag name="KSO_WM_BEAUTIFY_FLAG" val=""/>
</p:tagLst>
</file>

<file path=ppt/tags/tag91.xml><?xml version="1.0" encoding="utf-8"?>
<p:tagLst xmlns:p="http://schemas.openxmlformats.org/presentationml/2006/main">
  <p:tag name="KSO_WM_BEAUTIFY_FLAG" val=""/>
</p:tagLst>
</file>

<file path=ppt/tags/tag92.xml><?xml version="1.0" encoding="utf-8"?>
<p:tagLst xmlns:p="http://schemas.openxmlformats.org/presentationml/2006/main">
  <p:tag name="KSO_WM_BEAUTIFY_FLAG" val=""/>
</p:tagLst>
</file>

<file path=ppt/tags/tag93.xml><?xml version="1.0" encoding="utf-8"?>
<p:tagLst xmlns:p="http://schemas.openxmlformats.org/presentationml/2006/main">
  <p:tag name="KSO_WM_BEAUTIFY_FLAG" val=""/>
</p:tagLst>
</file>

<file path=ppt/tags/tag94.xml><?xml version="1.0" encoding="utf-8"?>
<p:tagLst xmlns:p="http://schemas.openxmlformats.org/presentationml/2006/main">
  <p:tag name="KSO_WM_BEAUTIFY_FLAG" val=""/>
</p:tagLst>
</file>

<file path=ppt/tags/tag95.xml><?xml version="1.0" encoding="utf-8"?>
<p:tagLst xmlns:p="http://schemas.openxmlformats.org/presentationml/2006/main">
  <p:tag name="KSO_WM_BEAUTIFY_FLAG" val=""/>
</p:tagLst>
</file>

<file path=ppt/tags/tag96.xml><?xml version="1.0" encoding="utf-8"?>
<p:tagLst xmlns:p="http://schemas.openxmlformats.org/presentationml/2006/main">
  <p:tag name="KSO_WM_BEAUTIFY_FLAG" val=""/>
</p:tagLst>
</file>

<file path=ppt/tags/tag97.xml><?xml version="1.0" encoding="utf-8"?>
<p:tagLst xmlns:p="http://schemas.openxmlformats.org/presentationml/2006/main">
  <p:tag name="KSO_WM_BEAUTIFY_FLAG" val=""/>
</p:tagLst>
</file>

<file path=ppt/tags/tag98.xml><?xml version="1.0" encoding="utf-8"?>
<p:tagLst xmlns:p="http://schemas.openxmlformats.org/presentationml/2006/main">
  <p:tag name="KSO_WM_BEAUTIFY_FLAG" val="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BEAUTIFY_FLAG" val="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"/>
</p:tagLst>
</file>

<file path=ppt/tags/tag104.xml><?xml version="1.0" encoding="utf-8"?>
<p:tagLst xmlns:p="http://schemas.openxmlformats.org/presentationml/2006/main">
  <p:tag name="KSO_WM_BEAUTIFY_FLAG" val=""/>
</p:tagLst>
</file>

<file path=ppt/tags/tag105.xml><?xml version="1.0" encoding="utf-8"?>
<p:tagLst xmlns:p="http://schemas.openxmlformats.org/presentationml/2006/main">
  <p:tag name="KSO_WM_BEAUTIFY_FLAG" val=""/>
</p:tagLst>
</file>

<file path=ppt/tags/tag106.xml><?xml version="1.0" encoding="utf-8"?>
<p:tagLst xmlns:p="http://schemas.openxmlformats.org/presentationml/2006/main">
  <p:tag name="KSO_WM_BEAUTIFY_FLAG" val=""/>
</p:tagLst>
</file>

<file path=ppt/tags/tag107.xml><?xml version="1.0" encoding="utf-8"?>
<p:tagLst xmlns:p="http://schemas.openxmlformats.org/presentationml/2006/main">
  <p:tag name="KSO_WM_BEAUTIFY_FLAG" val=""/>
</p:tagLst>
</file>

<file path=ppt/tags/tag108.xml><?xml version="1.0" encoding="utf-8"?>
<p:tagLst xmlns:p="http://schemas.openxmlformats.org/presentationml/2006/main">
  <p:tag name="KSO_WM_BEAUTIFY_FLAG" val=""/>
</p:tagLst>
</file>

<file path=ppt/tags/tag109.xml><?xml version="1.0" encoding="utf-8"?>
<p:tagLst xmlns:p="http://schemas.openxmlformats.org/presentationml/2006/main">
  <p:tag name="KSO_WM_BEAUTIFY_FLAG" val=""/>
</p:tagLst>
</file>

<file path=ppt/tags/tag110.xml><?xml version="1.0" encoding="utf-8"?>
<p:tagLst xmlns:p="http://schemas.openxmlformats.org/presentationml/2006/main">
  <p:tag name="KSO_WM_BEAUTIFY_FLAG" val=""/>
</p:tagLst>
</file>

<file path=ppt/tags/tag111.xml><?xml version="1.0" encoding="utf-8"?>
<p:tagLst xmlns:p="http://schemas.openxmlformats.org/presentationml/2006/main">
  <p:tag name="KSO_WM_BEAUTIFY_FLAG" val=""/>
</p:tagLst>
</file>

<file path=ppt/tags/tag112.xml><?xml version="1.0" encoding="utf-8"?>
<p:tagLst xmlns:p="http://schemas.openxmlformats.org/presentationml/2006/main">
  <p:tag name="KSO_WM_BEAUTIFY_FLAG" val="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BEAUTIFY_FLAG" val="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BEAUTIFY_FLAG" val=""/>
</p:tagLst>
</file>

<file path=ppt/tags/tag117.xml><?xml version="1.0" encoding="utf-8"?>
<p:tagLst xmlns:p="http://schemas.openxmlformats.org/presentationml/2006/main">
  <p:tag name="KSO_WM_BEAUTIFY_FLAG" val=""/>
</p:tagLst>
</file>

<file path=ppt/tags/tag118.xml><?xml version="1.0" encoding="utf-8"?>
<p:tagLst xmlns:p="http://schemas.openxmlformats.org/presentationml/2006/main">
  <p:tag name="KSO_WM_BEAUTIFY_FLAG" val="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BEAUTIFY_FLAG" val=""/>
</p:tagLst>
</file>

<file path=ppt/tags/tag121.xml><?xml version="1.0" encoding="utf-8"?>
<p:tagLst xmlns:p="http://schemas.openxmlformats.org/presentationml/2006/main">
  <p:tag name="KSO_WM_BEAUTIFY_FLAG" val=""/>
</p:tagLst>
</file>

<file path=ppt/tags/tag122.xml><?xml version="1.0" encoding="utf-8"?>
<p:tagLst xmlns:p="http://schemas.openxmlformats.org/presentationml/2006/main">
  <p:tag name="KSO_WM_BEAUTIFY_FLAG" val=""/>
</p:tagLst>
</file>

<file path=ppt/tags/tag123.xml><?xml version="1.0" encoding="utf-8"?>
<p:tagLst xmlns:p="http://schemas.openxmlformats.org/presentationml/2006/main">
  <p:tag name="KSO_WM_BEAUTIFY_FLAG" val=""/>
</p:tagLst>
</file>

<file path=ppt/tags/tag124.xml><?xml version="1.0" encoding="utf-8"?>
<p:tagLst xmlns:p="http://schemas.openxmlformats.org/presentationml/2006/main">
  <p:tag name="KSO_WM_BEAUTIFY_FLAG" val=""/>
</p:tagLst>
</file>

<file path=ppt/tags/tag125.xml><?xml version="1.0" encoding="utf-8"?>
<p:tagLst xmlns:p="http://schemas.openxmlformats.org/presentationml/2006/main">
  <p:tag name="KSO_WM_BEAUTIFY_FLAG" val=""/>
</p:tagLst>
</file>

<file path=ppt/tags/tag126.xml><?xml version="1.0" encoding="utf-8"?>
<p:tagLst xmlns:p="http://schemas.openxmlformats.org/presentationml/2006/main">
  <p:tag name="KSO_WM_BEAUTIFY_FLAG" val=""/>
</p:tagLst>
</file>

<file path=ppt/tags/tag127.xml><?xml version="1.0" encoding="utf-8"?>
<p:tagLst xmlns:p="http://schemas.openxmlformats.org/presentationml/2006/main">
  <p:tag name="KSO_WM_BEAUTIFY_FLAG" val=""/>
</p:tagLst>
</file>

<file path=ppt/tags/tag128.xml><?xml version="1.0" encoding="utf-8"?>
<p:tagLst xmlns:p="http://schemas.openxmlformats.org/presentationml/2006/main">
  <p:tag name="KSO_WM_BEAUTIFY_FLAG" val=""/>
</p:tagLst>
</file>

<file path=ppt/tags/tag129.xml><?xml version="1.0" encoding="utf-8"?>
<p:tagLst xmlns:p="http://schemas.openxmlformats.org/presentationml/2006/main">
  <p:tag name="KSO_WM_BEAUTIFY_FLAG" val=""/>
</p:tagLst>
</file>

<file path=ppt/tags/tag130.xml><?xml version="1.0" encoding="utf-8"?>
<p:tagLst xmlns:p="http://schemas.openxmlformats.org/presentationml/2006/main">
  <p:tag name="KSO_WM_BEAUTIFY_FLAG" val=""/>
</p:tagLst>
</file>

<file path=ppt/tags/tag131.xml><?xml version="1.0" encoding="utf-8"?>
<p:tagLst xmlns:p="http://schemas.openxmlformats.org/presentationml/2006/main">
  <p:tag name="KSO_WM_BEAUTIFY_FLAG" val=""/>
</p:tagLst>
</file>

<file path=ppt/tags/tag132.xml><?xml version="1.0" encoding="utf-8"?>
<p:tagLst xmlns:p="http://schemas.openxmlformats.org/presentationml/2006/main">
  <p:tag name="KSO_WM_BEAUTIFY_FLAG" val=""/>
</p:tagLst>
</file>

<file path=ppt/tags/tag133.xml><?xml version="1.0" encoding="utf-8"?>
<p:tagLst xmlns:p="http://schemas.openxmlformats.org/presentationml/2006/main">
  <p:tag name="KSO_WM_BEAUTIFY_FLAG" val=""/>
</p:tagLst>
</file>

<file path=ppt/tags/tag134.xml><?xml version="1.0" encoding="utf-8"?>
<p:tagLst xmlns:p="http://schemas.openxmlformats.org/presentationml/2006/main">
  <p:tag name="KSO_WM_BEAUTIFY_FLAG" val=""/>
</p:tagLst>
</file>

<file path=ppt/tags/tag135.xml><?xml version="1.0" encoding="utf-8"?>
<p:tagLst xmlns:p="http://schemas.openxmlformats.org/presentationml/2006/main">
  <p:tag name="KSO_WM_BEAUTIFY_FLAG" val=""/>
</p:tagLst>
</file>

<file path=ppt/tags/tag136.xml><?xml version="1.0" encoding="utf-8"?>
<p:tagLst xmlns:p="http://schemas.openxmlformats.org/presentationml/2006/main">
  <p:tag name="KSO_WM_BEAUTIFY_FLAG" val=""/>
</p:tagLst>
</file>

<file path=ppt/tags/tag137.xml><?xml version="1.0" encoding="utf-8"?>
<p:tagLst xmlns:p="http://schemas.openxmlformats.org/presentationml/2006/main">
  <p:tag name="KSO_WM_BEAUTIFY_FLAG" val=""/>
</p:tagLst>
</file>

<file path=ppt/tags/tag138.xml><?xml version="1.0" encoding="utf-8"?>
<p:tagLst xmlns:p="http://schemas.openxmlformats.org/presentationml/2006/main">
  <p:tag name="KSO_WM_BEAUTIFY_FLAG" val=""/>
</p:tagLst>
</file>

<file path=ppt/tags/tag139.xml><?xml version="1.0" encoding="utf-8"?>
<p:tagLst xmlns:p="http://schemas.openxmlformats.org/presentationml/2006/main">
  <p:tag name="KSO_WM_BEAUTIFY_FLAG" val=""/>
</p:tagLst>
</file>

<file path=ppt/tags/tag140.xml><?xml version="1.0" encoding="utf-8"?>
<p:tagLst xmlns:p="http://schemas.openxmlformats.org/presentationml/2006/main">
  <p:tag name="KSO_WM_BEAUTIFY_FLAG" val=""/>
</p:tagLst>
</file>

<file path=ppt/tags/tag141.xml><?xml version="1.0" encoding="utf-8"?>
<p:tagLst xmlns:p="http://schemas.openxmlformats.org/presentationml/2006/main">
  <p:tag name="KSO_WM_BEAUTIFY_FLAG" val=""/>
</p:tagLst>
</file>

<file path=ppt/tags/tag142.xml><?xml version="1.0" encoding="utf-8"?>
<p:tagLst xmlns:p="http://schemas.openxmlformats.org/presentationml/2006/main">
  <p:tag name="KSO_WM_BEAUTIFY_FLAG" val=""/>
</p:tagLst>
</file>

<file path=ppt/tags/tag143.xml><?xml version="1.0" encoding="utf-8"?>
<p:tagLst xmlns:p="http://schemas.openxmlformats.org/presentationml/2006/main">
  <p:tag name="KSO_WM_BEAUTIFY_FLAG" val=""/>
</p:tagLst>
</file>

<file path=ppt/tags/tag144.xml><?xml version="1.0" encoding="utf-8"?>
<p:tagLst xmlns:p="http://schemas.openxmlformats.org/presentationml/2006/main">
  <p:tag name="KSO_WM_BEAUTIFY_FLAG" val=""/>
  <p:tag name="KSO_WM_UNIT_PLACING_PICTURE_USER_VIEWPORT" val="{&quot;height&quot;:2569.68031496063,&quot;width&quot;:2242.4535433070864}"/>
</p:tagLst>
</file>

<file path=ppt/tags/tag145.xml><?xml version="1.0" encoding="utf-8"?>
<p:tagLst xmlns:p="http://schemas.openxmlformats.org/presentationml/2006/main">
  <p:tag name="KSO_WM_BEAUTIFY_FLAG" val=""/>
</p:tagLst>
</file>

<file path=ppt/tags/tag146.xml><?xml version="1.0" encoding="utf-8"?>
<p:tagLst xmlns:p="http://schemas.openxmlformats.org/presentationml/2006/main">
  <p:tag name="KSO_WM_BEAUTIFY_FLAG" val=""/>
</p:tagLst>
</file>

<file path=ppt/tags/tag147.xml><?xml version="1.0" encoding="utf-8"?>
<p:tagLst xmlns:p="http://schemas.openxmlformats.org/presentationml/2006/main">
  <p:tag name="KSO_WM_BEAUTIFY_FLAG" val=""/>
</p:tagLst>
</file>

<file path=ppt/tags/tag148.xml><?xml version="1.0" encoding="utf-8"?>
<p:tagLst xmlns:p="http://schemas.openxmlformats.org/presentationml/2006/main">
  <p:tag name="KSO_WM_BEAUTIFY_FLAG" val=""/>
</p:tagLst>
</file>

<file path=ppt/tags/tag149.xml><?xml version="1.0" encoding="utf-8"?>
<p:tagLst xmlns:p="http://schemas.openxmlformats.org/presentationml/2006/main">
  <p:tag name="KSO_WM_BEAUTIFY_FLAG" val=""/>
</p:tagLst>
</file>

<file path=ppt/tags/tag150.xml><?xml version="1.0" encoding="utf-8"?>
<p:tagLst xmlns:p="http://schemas.openxmlformats.org/presentationml/2006/main">
  <p:tag name="KSO_WM_BEAUTIFY_FLAG" val=""/>
</p:tagLst>
</file>

<file path=ppt/tags/tag151.xml><?xml version="1.0" encoding="utf-8"?>
<p:tagLst xmlns:p="http://schemas.openxmlformats.org/presentationml/2006/main">
  <p:tag name="KSO_WM_BEAUTIFY_FLAG" val=""/>
</p:tagLst>
</file>

<file path=ppt/tags/tag152.xml><?xml version="1.0" encoding="utf-8"?>
<p:tagLst xmlns:p="http://schemas.openxmlformats.org/presentationml/2006/main">
  <p:tag name="KSO_WM_BEAUTIFY_FLAG" val=""/>
</p:tagLst>
</file>

<file path=ppt/tags/tag153.xml><?xml version="1.0" encoding="utf-8"?>
<p:tagLst xmlns:p="http://schemas.openxmlformats.org/presentationml/2006/main">
  <p:tag name="KSO_WM_BEAUTIFY_FLAG" val=""/>
</p:tagLst>
</file>

<file path=ppt/tags/tag154.xml><?xml version="1.0" encoding="utf-8"?>
<p:tagLst xmlns:p="http://schemas.openxmlformats.org/presentationml/2006/main">
  <p:tag name="KSO_WM_BEAUTIFY_FLAG" val=""/>
</p:tagLst>
</file>

<file path=ppt/tags/tag155.xml><?xml version="1.0" encoding="utf-8"?>
<p:tagLst xmlns:p="http://schemas.openxmlformats.org/presentationml/2006/main">
  <p:tag name="KSO_WM_BEAUTIFY_FLAG" val=""/>
</p:tagLst>
</file>

<file path=ppt/tags/tag156.xml><?xml version="1.0" encoding="utf-8"?>
<p:tagLst xmlns:p="http://schemas.openxmlformats.org/presentationml/2006/main">
  <p:tag name="KSO_WM_BEAUTIFY_FLAG" val=""/>
</p:tagLst>
</file>

<file path=ppt/tags/tag157.xml><?xml version="1.0" encoding="utf-8"?>
<p:tagLst xmlns:p="http://schemas.openxmlformats.org/presentationml/2006/main">
  <p:tag name="KSO_WM_BEAUTIFY_FLAG" val=""/>
</p:tagLst>
</file>

<file path=ppt/tags/tag158.xml><?xml version="1.0" encoding="utf-8"?>
<p:tagLst xmlns:p="http://schemas.openxmlformats.org/presentationml/2006/main">
  <p:tag name="KSO_WM_BEAUTIFY_FLAG" val=""/>
</p:tagLst>
</file>

<file path=ppt/tags/tag159.xml><?xml version="1.0" encoding="utf-8"?>
<p:tagLst xmlns:p="http://schemas.openxmlformats.org/presentationml/2006/main">
  <p:tag name="KSO_WM_BEAUTIFY_FLAG" val=""/>
</p:tagLst>
</file>

<file path=ppt/tags/tag160.xml><?xml version="1.0" encoding="utf-8"?>
<p:tagLst xmlns:p="http://schemas.openxmlformats.org/presentationml/2006/main">
  <p:tag name="KSO_WM_BEAUTIFY_FLAG" val=""/>
</p:tagLst>
</file>

<file path=ppt/tags/tag161.xml><?xml version="1.0" encoding="utf-8"?>
<p:tagLst xmlns:p="http://schemas.openxmlformats.org/presentationml/2006/main">
  <p:tag name="KSO_WM_BEAUTIFY_FLAG" val=""/>
</p:tagLst>
</file>

<file path=ppt/tags/tag162.xml><?xml version="1.0" encoding="utf-8"?>
<p:tagLst xmlns:p="http://schemas.openxmlformats.org/presentationml/2006/main">
  <p:tag name="KSO_WM_BEAUTIFY_FLAG" val=""/>
</p:tagLst>
</file>

<file path=ppt/tags/tag163.xml><?xml version="1.0" encoding="utf-8"?>
<p:tagLst xmlns:p="http://schemas.openxmlformats.org/presentationml/2006/main">
  <p:tag name="KSO_WM_BEAUTIFY_FLAG" val=""/>
</p:tagLst>
</file>

<file path=ppt/tags/tag164.xml><?xml version="1.0" encoding="utf-8"?>
<p:tagLst xmlns:p="http://schemas.openxmlformats.org/presentationml/2006/main">
  <p:tag name="KSO_WM_BEAUTIFY_FLAG" val=""/>
</p:tagLst>
</file>

<file path=ppt/tags/tag165.xml><?xml version="1.0" encoding="utf-8"?>
<p:tagLst xmlns:p="http://schemas.openxmlformats.org/presentationml/2006/main">
  <p:tag name="KSO_WM_BEAUTIFY_FLAG" val=""/>
</p:tagLst>
</file>

<file path=ppt/tags/tag166.xml><?xml version="1.0" encoding="utf-8"?>
<p:tagLst xmlns:p="http://schemas.openxmlformats.org/presentationml/2006/main">
  <p:tag name="KSO_WM_BEAUTIFY_FLAG" val=""/>
</p:tagLst>
</file>

<file path=ppt/tags/tag167.xml><?xml version="1.0" encoding="utf-8"?>
<p:tagLst xmlns:p="http://schemas.openxmlformats.org/presentationml/2006/main">
  <p:tag name="KSO_WM_BEAUTIFY_FLAG" val=""/>
</p:tagLst>
</file>

<file path=ppt/tags/tag168.xml><?xml version="1.0" encoding="utf-8"?>
<p:tagLst xmlns:p="http://schemas.openxmlformats.org/presentationml/2006/main">
  <p:tag name="KSO_WM_BEAUTIFY_FLAG" val=""/>
</p:tagLst>
</file>

<file path=ppt/tags/tag169.xml><?xml version="1.0" encoding="utf-8"?>
<p:tagLst xmlns:p="http://schemas.openxmlformats.org/presentationml/2006/main">
  <p:tag name="KSO_WM_BEAUTIFY_FLAG" val=""/>
</p:tagLst>
</file>

<file path=ppt/tags/tag170.xml><?xml version="1.0" encoding="utf-8"?>
<p:tagLst xmlns:p="http://schemas.openxmlformats.org/presentationml/2006/main">
  <p:tag name="KSO_WM_BEAUTIFY_FLAG" val=""/>
</p:tagLst>
</file>

<file path=ppt/tags/tag171.xml><?xml version="1.0" encoding="utf-8"?>
<p:tagLst xmlns:p="http://schemas.openxmlformats.org/presentationml/2006/main">
  <p:tag name="KSO_WM_BEAUTIFY_FLAG" val=""/>
</p:tagLst>
</file>

<file path=ppt/tags/tag172.xml><?xml version="1.0" encoding="utf-8"?>
<p:tagLst xmlns:p="http://schemas.openxmlformats.org/presentationml/2006/main">
  <p:tag name="KSO_WM_BEAUTIFY_FLAG" val=""/>
</p:tagLst>
</file>

<file path=ppt/tags/tag173.xml><?xml version="1.0" encoding="utf-8"?>
<p:tagLst xmlns:p="http://schemas.openxmlformats.org/presentationml/2006/main">
  <p:tag name="KSO_WM_BEAUTIFY_FLAG" val=""/>
</p:tagLst>
</file>

<file path=ppt/tags/tag174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A7C6E5"/>
      </a:accent1>
      <a:accent2>
        <a:srgbClr val="333399"/>
      </a:accent2>
      <a:accent3>
        <a:srgbClr val="FFFFFF"/>
      </a:accent3>
      <a:accent4>
        <a:srgbClr val="000000"/>
      </a:accent4>
      <a:accent5>
        <a:srgbClr val="D0DFEF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Arial"/>
      </a:majorFont>
      <a:minorFont>
        <a:latin typeface="Arial"/>
        <a:ea typeface="宋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A7C6E5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0DFEF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7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9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​​">
  <a:themeElements>
    <a:clrScheme name="PPT世界-理学-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7931E"/>
      </a:accent1>
      <a:accent2>
        <a:srgbClr val="FB4005"/>
      </a:accent2>
      <a:accent3>
        <a:srgbClr val="8B4CDC"/>
      </a:accent3>
      <a:accent4>
        <a:srgbClr val="6B33F9"/>
      </a:accent4>
      <a:accent5>
        <a:srgbClr val="FFC000"/>
      </a:accent5>
      <a:accent6>
        <a:srgbClr val="C55A11"/>
      </a:accent6>
      <a:hlink>
        <a:srgbClr val="0563C1"/>
      </a:hlink>
      <a:folHlink>
        <a:srgbClr val="954F72"/>
      </a:folHlink>
    </a:clrScheme>
    <a:fontScheme name="自定义 3">
      <a:majorFont>
        <a:latin typeface="思源黑体 CN Bold"/>
        <a:ea typeface="思源黑体 CN Bold"/>
        <a:cs typeface="Arial"/>
      </a:majorFont>
      <a:minorFont>
        <a:latin typeface="思源黑体 CN Bold"/>
        <a:ea typeface="思源黑体 CN Light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r="http://schemas.openxmlformats.org/officeDocument/2006/relationships" xmlns:a="http://schemas.openxmlformats.org/drawingml/2006/main" name="4_Office 主题​​">
  <a:themeElements>
    <a:clrScheme name="PPT世界-理学-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7931E"/>
      </a:accent1>
      <a:accent2>
        <a:srgbClr val="FB4005"/>
      </a:accent2>
      <a:accent3>
        <a:srgbClr val="8B4CDC"/>
      </a:accent3>
      <a:accent4>
        <a:srgbClr val="6B33F9"/>
      </a:accent4>
      <a:accent5>
        <a:srgbClr val="FFC000"/>
      </a:accent5>
      <a:accent6>
        <a:srgbClr val="C55A11"/>
      </a:accent6>
      <a:hlink>
        <a:srgbClr val="0563C1"/>
      </a:hlink>
      <a:folHlink>
        <a:srgbClr val="954F72"/>
      </a:folHlink>
    </a:clrScheme>
    <a:fontScheme name="自定义 3">
      <a:majorFont>
        <a:latin typeface="思源黑体 CN Bold"/>
        <a:ea typeface="思源黑体 CN Bold"/>
        <a:cs typeface="Arial"/>
      </a:majorFont>
      <a:minorFont>
        <a:latin typeface="思源黑体 CN Bold"/>
        <a:ea typeface="思源黑体 CN Light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r="http://schemas.openxmlformats.org/officeDocument/2006/relationships" xmlns:a="http://schemas.openxmlformats.org/drawingml/2006/main" name="2_Office 主题​​">
  <a:themeElements>
    <a:clrScheme name="PPT世界-理学-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7931E"/>
      </a:accent1>
      <a:accent2>
        <a:srgbClr val="FB4005"/>
      </a:accent2>
      <a:accent3>
        <a:srgbClr val="8B4CDC"/>
      </a:accent3>
      <a:accent4>
        <a:srgbClr val="6B33F9"/>
      </a:accent4>
      <a:accent5>
        <a:srgbClr val="FFC000"/>
      </a:accent5>
      <a:accent6>
        <a:srgbClr val="C55A11"/>
      </a:accent6>
      <a:hlink>
        <a:srgbClr val="0563C1"/>
      </a:hlink>
      <a:folHlink>
        <a:srgbClr val="954F72"/>
      </a:folHlink>
    </a:clrScheme>
    <a:fontScheme name="自定义 3">
      <a:majorFont>
        <a:latin typeface="思源黑体 CN Bold"/>
        <a:ea typeface="思源黑体 CN Bold"/>
        <a:cs typeface="Arial"/>
      </a:majorFont>
      <a:minorFont>
        <a:latin typeface="思源黑体 CN Bold"/>
        <a:ea typeface="思源黑体 CN Light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思源黑体 CN Bold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思源黑体 CN Bold"/>
        <a:ea typeface="Arial"/>
        <a:cs typeface="Arial"/>
        <a:font script="Jpan" typeface="ＭＳ Ｐゴシック"/>
        <a:font script="Hang" typeface="맑은 고딕"/>
        <a:font script="Hans" typeface="思源黑体 CN Bold"/>
        <a:font script="Hant" typeface="新細明體"/>
        <a:font script="Arab" typeface="思源黑体 CN Bold"/>
        <a:font script="Hebr" typeface="思源黑体 CN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思源黑体 CN Bold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169</Paragraphs>
  <Slides>15</Slides>
  <Notes>3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32">
      <vt:lpstr>Arial</vt:lpstr>
      <vt:lpstr>Calibri</vt:lpstr>
      <vt:lpstr>宋体</vt:lpstr>
      <vt:lpstr>思源黑体 CN Bold</vt:lpstr>
      <vt:lpstr>oswald</vt:lpstr>
      <vt:lpstr>等线</vt:lpstr>
      <vt:lpstr>Aharoni</vt:lpstr>
      <vt:lpstr>Monotype Corsiva</vt:lpstr>
      <vt:lpstr>思源黑体 CN Light</vt:lpstr>
      <vt:lpstr>楷体</vt:lpstr>
      <vt:lpstr>Times New Roman</vt:lpstr>
      <vt:lpstr>黑体</vt:lpstr>
      <vt:lpstr>华文楷体</vt:lpstr>
      <vt:lpstr>微软雅黑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2024-09-20T10:24:19.127</cp:lastPrinted>
  <dcterms:created xsi:type="dcterms:W3CDTF">2024-09-20T02:24:19Z</dcterms:created>
  <dcterms:modified xsi:type="dcterms:W3CDTF">2024-09-20T02:24:22Z</dcterms:modified>
</cp:coreProperties>
</file>