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E46BE-E47D-48D9-A3BC-0FC01F208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B814B-60B7-4F35-8C3A-E0BD8C7C3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12D9B-927C-458B-B1B9-18B513342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E4BF0-350C-4343-9308-8FDCA5A53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05215C-BEF1-4D40-9AC8-7C29314FD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6912F-4CBC-4EEA-813C-12AB0BAE4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9577E-589A-4837-88F7-9124A6893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D3CBB-6598-4A11-A26A-55EB197A8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62A81-BBEF-47D1-B524-1A841E24D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F7AAC-B4FD-4FBF-9AF2-CC608B91D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CD1B2-7988-4733-9E46-BA3217C61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330122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项目可研报告预期效益分析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技术方案与工艺流程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分析当前市场对该项目的需求情况，包括市场规模、增长趋势等。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833" r="3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介绍与该项目相关的技术发展状况，包括国内外技术水平、技术趋势等。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分析国家及地方政府对该项目的政策支持情况，包括相关法规、政策文件等。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明确项目建设的经济目标，包括产值、利润、税收等。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542" r="22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阐述项目建设对社会的贡献，包括提高就业率、改善民生等。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说明项目建设对环境保护的目标，包括节能减排、资源利用等。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明确项目可研报告的研究范围，包括市场分析、技术分析、财务分析等。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说明项目可研报告的限制条件，如时间、经费、数据等。同时，也需要指出在项目实施过程中可能遇到的困难和挑战，以便制定相应的应对措施。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研究范围及限制条件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分析当前行业的整体规模、增长速度以及未来发展趋势。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研究消费者的购买习惯、偏好、消费心理等，以了解市场需求的特点。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竞争格局与市场份额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分析行业内的竞争格局，包括主要竞争对手的市场份额、优劣势等。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根据消费者需求特点的变化，预测未来消费者需求的变化趋势。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预测未来宏观经济环境的发展趋势，包括经济增长、政策变化等。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基于行业历史数据和发展规律，预测未来行业的发展趋势和热点领域。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481" b="6481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目标市场定位及竞争策略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明确项目的目标市场，包括目标消费者群体、市场细分等。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根据目标市场的竞争状况，制定适合项目的竞争策略，包括差异化竞争、成本领先等。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针对目标市场的特点，提出具体的营销策略建议，包括产品定价、渠道选择、促销方式等。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技术方案与工艺流程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适用性原则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结合项目实际情况，选择适合项目需求的技术方案，避免技术浪费。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依据充分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技术方案选择应基于充分的市场调研、技术分析和专家论证，确保决策科学、合理。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先进技术方案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选择行业内先进、成熟的技术方案，确保项目技术领先、可靠。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746" r="774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技术方案选择及依据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根据项目生产需求，设计科学、合理的工艺流程，确保生产顺畅、高效。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针对工艺流程中的关键环节和瓶颈问题，进行优化设计，提高生产效率和产品质量。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在工艺流程设计中，充分考虑节能环保要求，采用低能耗、低排放的生产工艺。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根据项目生产需求和技术方案要求，选择性能稳定、技术先进的生产设备。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结合生产工艺流程和设备性能特点，制定科学、合理的设备配置方案。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预留扩展空间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在设备选型和配置方案中，预留一定的扩展空间，以适应未来市场需求和生产规模变化。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设备选型及配置方案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https://d.book118.com/865133012202011121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2024-09-24T14:52:58.017</cp:lastPrinted>
  <dcterms:created xsi:type="dcterms:W3CDTF">2024-09-24T06:52:58Z</dcterms:created>
  <dcterms:modified xsi:type="dcterms:W3CDTF">2024-09-24T06:53:00Z</dcterms:modified>
</cp:coreProperties>
</file>