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6964D0-9D37-4858-B84D-01DB64FE3E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E513B8-1EA1-4596-B4C5-0224112A0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B2A0D2-1160-46C2-BCD4-64EAED8E51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D52F79-AA7D-46B7-9EAE-1CAD62A7B6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0B777E-858E-4C62-A333-24480561E7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5237DD-0B67-451C-946A-1624770BAA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190389-F3E2-483D-89FC-28876014C1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BA0C55-1E97-435C-9C9B-308B3ED0F9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573AB3-8664-4C73-9050-3748FDE158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0C52A1-2E4F-4F26-AF5E-6637C1BCD3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BAE4B5-7FA6-4580-89D3-3998AA6A49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133300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无线通信技术模拟电视基础</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603200">
                  <a:alpha val="100000"/>
                </a:srgbClr>
              </a:solidFill>
              <a:latin typeface="Microsoft Yahei"/>
              <a:ea typeface="Microsoft Yahei"/>
              <a:cs typeface="Microsoft Yahei"/>
            </a:endParaRP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无线通信技术概述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模拟电视原理及基础知识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无线通信技术在模拟电视中的应用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模拟电视信号的调制与解调技术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模拟电视信号的传输与接收技术</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无线通信技术对模拟电视的影响及挑战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无线通信技术概述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19世纪末至20世纪初，无线电通信开始应用于军事和航海领域。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早期无线电通信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292" r="16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模拟通信时代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数字通信时代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20世纪中期，模拟通信技术逐渐成熟，应用于电话、电视和广播等领域。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20世纪80年代至今，数字通信技术迅速发展，成为现代通信的主流技术。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292" r="72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蜂窝移动通信</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无线局域网</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卫星通信</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微波通信</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无线通信技术的分类及应用领域</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包括2G、3G、4G和5G等移动通信技术，广泛应用于手机、平板电脑等移动设备。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利用卫星进行远距离通信，应用于电话、电视、互联网等领域。</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如Wi-Fi、蓝牙等技术，用于短距离无线通信，连接电脑、手机等设备。</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利用微波进行视距范围内的通信，常用于固定电话网、移动通信网等领域。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更高速度、更低时延、更多连接的5G技术将推动物联网、自动驾驶等应用的发展。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5G及未来移动通信技术</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无线光通信</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量子通信</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异构网络融合</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利用激光或红外线进行通信，具有高速率、高保密性等优点，是未来通信的重要方向之一。</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利用量子力学原理进行通信，具有绝对的安全性，是未来保密通信的重要选择。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将不同制式的无线网络融合在一起，实现无缝覆盖和高效传输，是未来无线通信网络的重要特征。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无线通信技术的未来趋势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模拟电视原理及基础知识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252" r="2125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信号的调制与解调</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在模拟电视信号传输中，视频和音频信号首先被调制到高频载波上，以便在无线或有线网络中传输。接收端通过解调器将信号从载波中提取出来。</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信号的传输方式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模拟电视信号通过无线电波或同轴电缆等方式进行传输。在传输过程中，信号可能会受到干扰和衰减，因此需要采取一定的抗干扰和信号增强措施。</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信号的编码与解码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为了提高信号传输的效率和可靠性，模拟电视信号在传输前会进行编码处理，如压缩编码、差错控制编码等。接收端则进行相应的解码操作以恢复原始信号。</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模拟电视信号传输原理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接收天线与前端处理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模拟电视接收机通过接收天线接收无线电波信号，经过前端处理电路进行放大、滤波和变频等操作，将信号转换为适合后续处理的中频信号。</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111" r="14111"/>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中频处理与解调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中频信号经过中频放大器放大后，进入解调器进行解调处理。解调器根据调制方式的不同，将视频和音频信号从载波中提取出来。</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视频与音频信号处理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提取出的视频和音频信号分别进入视频处理电路和音频处理电路进行处理。视频处理电路对信号进行放大、校正和彩色解码等操作，音频处理电路则对信号进行放大和音质调整等操作。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模拟电视接收机工作原理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信号处理方式不同</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模拟电视采用模拟信号处理技术，而数字电视则采用数字信号处理技术。模拟电视的信号在传输和处理过程中容易受到干扰和失真，而数字电视的信号则具有较高的抗干扰能力和稳定性。</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画质与音质差异</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由于数字电视采用了先进的数字压缩技术和高分辨率显示技术，因此其画质和音质通常比模拟电视更加清晰、逼真。</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交互性与智能化发展</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数字电视具有更强的交互性和智能化发展潜力。通过数字电视平台，用户可以实现节目点播、互动游戏、在线购物等多种功能，而模拟电视则相对较为单一。</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模拟电视与数字电视的区别与联系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无线通信技术在模拟电视中的应用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通过无线电波将模拟电视信号传输到广大地区，观众通过天线接收信号。</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地面电视广播</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利用卫星进行模拟电视信号的传输，实现跨国或跨地区的电视节目覆盖。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卫星电视广播</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借助同轴电缆或光纤等有线媒介，将模拟电视信号传输到用户家中。</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有线电视传输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无线通信技术在模拟电视传输中的应用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电视机内置模拟信号接收器，直接接收并解码无线电波中的模拟电视信号。</a:t>
            </a:r>
          </a:p>
        </p:txBody>
      </p:sp>
      <p:pic>
        <p:nvPicPr>
          <p:cNvPr id="4" name="Picture 4"/>
          <p:cNvPicPr>
            <a:picLocks noChangeAspect="1"/>
          </p:cNvPicPr>
          <p:nvPr/>
        </p:nvPicPr>
        <p:blipFill>
          <a:blip r:embed="rId2"/>
          <a:srcRect t="13750" b="137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电视机内置接收器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通过外接模拟信号接收器，将接收到的模拟信号转换为电视机可识别的信号。</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外置接收器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录像机内置接收器可接收模拟电视信号，并将其录制到磁带等存储介质中。</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录像机接收与录制</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无线通信技术在模拟电视接收中的应用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https://d.book118.com/865133300004011114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2024-09-20T23:24:49.160</cp:lastPrinted>
  <dcterms:created xsi:type="dcterms:W3CDTF">2024-09-20T15:24:49Z</dcterms:created>
  <dcterms:modified xsi:type="dcterms:W3CDTF">2024-09-20T15:24:51Z</dcterms:modified>
</cp:coreProperties>
</file>