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F669D-34BE-4F4B-A1A8-B3DB374D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E5D04-C887-4E07-9D40-2EA43CC6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BA9C9-31B4-403E-9B9A-3AC54FD5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CBB64-BF43-46E3-BFEF-349ADF84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AA05E-4883-4CC8-8ADE-3B08C52B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A3226-C20E-4947-B24B-2BAA684D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E4055-4673-42E0-A1A1-CCFB347E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CE3D9-03F0-4FA0-8043-86050169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6D745-6B14-4A03-8F1E-285B6181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02B4-8298-4520-88F6-71EEB385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6F9E9-04CC-40FD-8A47-4BB708B2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41002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发展科学素养和科学精神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科学素养的内涵与培养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科学精神的价值与体现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发展科学素养与科学精神的实践与探索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教育体系在培养科学素养和科学精神中的责任与担当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3" r="11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87" r="12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国际竞争新形势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随着全球科技的飞速发展，科学素养和科学精神已成为国际竞争的重要方面，各国纷纷加强相关教育和培养。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科学素养和科学精神对于推动社会进步、解决现实问题、提高公民素质等方面具有重要意义。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个人全面发展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具备科学素养和科学精神有助于个人全面发展，提高思维能力、创新能力和解决问题的能力。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通过普及科学知识、传播科学思想、倡导科学方法，提高全民的科学素养水平。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提高全民科学素养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培养科学精神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融入教育体系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注重培养人们的探索精神、创新精神、实证精神和理性精神，形成尊重科学、崇尚创新的社会氛围。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将科学素养和科学精神的培养融入各级各类教育体系，贯穿人才培养全过程。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鼓励人们将科学知识应用于生产生活实际，解决实际问题，推动社会进步。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科学素养的内涵与培养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科学素养是指个体对科学知识的理解和掌握程度，以及运用科学知识和方法解决实际问题的能力。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科学素养的构成包括科学知识、科学方法和科学精神三个方面。其中，科学知识是基础，科学方法是手段，科学精神是灵魂。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93" b="1009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36" b="223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科学素养还强调对科学、技术和社会之间相互关系的理解，以及具备参与和决策科技事务的能力。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54" b="2995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科学素养的定义与构成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开展实验、探究、创新等实践活动，让学生在亲身体验中感受科学的魅力，提高科学素养。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家长应关注孩子的科学教育，鼓励孩子探索、提问、创新，培养孩子的科学素养。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通过科普讲座、展览、影视作品等形式，向公众普及科学知识，提高全民科学素养。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通过系统的科学教育，使学生掌握基本的科学知识和方法，培养科学思维和解决问题的能力。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科学素养的培养途径与方法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科学素养的评价标准包括科学知识掌握的广度和深度、科学方法的运用能力以及科学精神的体现程度等。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的测评方法包括纸笔测试、表现性评价、档案袋评价等。其中，纸笔测试主要考查学生的科学知识掌握情况；表现性评价通过观察学生在实践活动中的表现来评价其科学素养；档案袋评价则通过收集学生的作品、反思报告等资料来全面评价其科学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科学素养的评价标准与测评方法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科学精神的价值与体现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208" b="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严谨性和精确性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科学精神要求对待问题要严谨，数据要精确，以确保研究结果的可靠性。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追求真理和实证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科学精神强调对真理的追求，并坚持通过实证方法来获取和验证知识。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独立思考和创新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科学精神鼓励独立思考，不盲从权威，同时注重创新思维和解决问题的方法。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科学精神的内涵与特点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科学精神为科学研究提供正确的价值观和方法论指导，确保研究方向的正确性。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指导研究方向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在科学精神的推动下，科学家们不断追求创新，推动科学技术的进步和发展。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科学精神强调实证和严谨性，有助于提高研究的质量和水平。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科学精神在科学研究中的应用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科学精神通过推动科学技术的发展，间接推动社会的进步和繁荣。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提高公众科学素养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科学精神的传播和普及有助于提高公众的科学素养，增强公众对科学的理解和信任。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解决社会问题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科学精神为解决社会问题提供科学的方法和思路，推动社会问题的有效解决。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科学精神在社会发展中的作用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https://d.book118.com/865141002233011111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2024-09-17T14:08:10.451</cp:lastPrinted>
  <dcterms:created xsi:type="dcterms:W3CDTF">2024-09-17T06:08:10Z</dcterms:created>
  <dcterms:modified xsi:type="dcterms:W3CDTF">2024-09-17T06:08:12Z</dcterms:modified>
</cp:coreProperties>
</file>