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LCLQV+MS-UIGothic"/>
      <p:regular r:id="rId15"/>
    </p:embeddedFont>
    <p:embeddedFont>
      <p:font typeface="QBCSSW+QODBSB+ArialMT"/>
      <p:regular r:id="rId16"/>
    </p:embeddedFont>
    <p:embeddedFont>
      <p:font typeface="HVLDJN+WLRVBB+MicrosoftYaHei-Bold"/>
      <p:regular r:id="rId17"/>
    </p:embeddedFont>
    <p:embeddedFont>
      <p:font typeface="QQCKUK+PFJKR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717E0-D5B7-480A-A9F6-DD90760E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17DF8-2C71-4FC6-A41D-AE9A1639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E0275-C4A7-47AA-81EB-027A526E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DB065-2E08-4B9A-A86F-B78534E5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0AA51-768C-485A-A69B-9563EA36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95B9A-AE28-439E-9798-B93D75B2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0CE51-28A2-4852-B267-E1175FFE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2A065-016E-486B-8E9A-855385C6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F180D-63CE-4322-9943-1C620A07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F1357-F3B2-47A3-9BFD-B871CE38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C32B1-A849-4EAE-90A8-85C9A923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42043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7088595" cy="4473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LCLQV+MS-UIGothic"/>
                <a:cs typeface="MLCLQV+MS-UIGothic"/>
              </a:rPr>
              <a:t>中医保健技能</a:t>
            </a:r>
            <a:r>
              <a:rPr sz="5150" spc="252">
                <a:solidFill>
                  <a:srgbClr val="083502"/>
                </a:solidFill>
                <a:latin typeface="Times New Roman"/>
                <a:cs typeface="Times New Roman"/>
              </a:rPr>
              <a:t> </a:t>
            </a:r>
            <a:r>
              <a:rPr sz="5150" spc="25">
                <a:solidFill>
                  <a:srgbClr val="083502"/>
                </a:solidFill>
                <a:latin typeface="MLCLQV+MS-UIGothic"/>
                <a:cs typeface="MLCLQV+MS-UIGothic"/>
              </a:rPr>
              <a:t>四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时节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LCLQV+MS-UIGothic"/>
                <a:cs typeface="MLCLQV+MS-UIGothic"/>
              </a:rPr>
              <a:t>气与养生保健技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术节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LCLQV+MS-UIGothic"/>
                <a:cs typeface="MLCLQV+MS-UIGothic"/>
              </a:rPr>
              <a:t>气与养生保健技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术护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LCLQV+MS-UIGothic"/>
                <a:cs typeface="MLCLQV+MS-UIGothic"/>
              </a:rPr>
              <a:t>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MLCLQV+MS-UIGothic"/>
                <a:cs typeface="MLCLQ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586" cy="29782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BCSSW+QODBSB+ArialMT"/>
                <a:cs typeface="QBCSSW+QODBS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45AE37"/>
                </a:solidFill>
                <a:latin typeface="MLCLQV+MS-UIGothic"/>
                <a:cs typeface="MLCLQV+MS-UIGothic"/>
              </a:rPr>
              <a:t>气与养生保健概述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BCSSW+QODBSB+ArialMT"/>
                <a:cs typeface="QBCSSW+QODBS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LCLQV+MS-UIGothic"/>
                <a:cs typeface="MLCLQV+MS-UIGothic"/>
              </a:rPr>
              <a:t>春季养生保健技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BCSSW+QODBSB+ArialMT"/>
                <a:cs typeface="QBCSSW+QODBS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LCLQV+MS-UIGothic"/>
                <a:cs typeface="MLCLQV+MS-UIGothic"/>
              </a:rPr>
              <a:t>夏季养生保健技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BCSSW+QODBSB+ArialMT"/>
                <a:cs typeface="QBCSSW+QODBS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LCLQV+MS-UIGothic"/>
                <a:cs typeface="MLCLQV+MS-UIGothic"/>
              </a:rPr>
              <a:t>秋季养生保健技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BCSSW+QODBSB+ArialMT"/>
                <a:cs typeface="QBCSSW+QODBS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LCLQV+MS-UIGothic"/>
                <a:cs typeface="MLCLQV+MS-UIGothic"/>
              </a:rPr>
              <a:t>冬季养生保健技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LCLQV+MS-UIGothic"/>
                <a:cs typeface="MLCLQV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FFBF"/>
                </a:solidFill>
                <a:latin typeface="HVLDJN+WLRVBB+MicrosoftYaHei-Bold"/>
                <a:cs typeface="HVLDJN+WLRVB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VLDJN+WLRVBB+MicrosoftYaHei-Bold"/>
                <a:cs typeface="HVLDJN+WLRVB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节</a:t>
            </a:r>
            <a:r>
              <a:rPr sz="3800" spc="25">
                <a:solidFill>
                  <a:srgbClr val="083502"/>
                </a:solidFill>
                <a:latin typeface="MLCLQV+MS-UIGothic"/>
                <a:cs typeface="MLCLQV+MS-UIGothic"/>
              </a:rPr>
              <a:t>气与养生保健概述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VLDJN+WLRVBB+MicrosoftYaHei-Bold"/>
                <a:cs typeface="HVLDJN+WLRVB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气的定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1550" spc="25">
                <a:solidFill>
                  <a:srgbClr val="45AE37"/>
                </a:solidFill>
                <a:latin typeface="MLCLQV+MS-UIGothic"/>
                <a:cs typeface="MLCLQV+MS-UIGothic"/>
              </a:rPr>
              <a:t>气定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1550" spc="25">
                <a:solidFill>
                  <a:srgbClr val="45AE37"/>
                </a:solidFill>
                <a:latin typeface="MLCLQV+MS-UIGothic"/>
                <a:cs typeface="MLCLQV+MS-UIGothic"/>
              </a:rPr>
              <a:t>气分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气与养生保健的关系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LCLQV+MS-UIGothic"/>
                <a:cs typeface="MLCLQV+MS-UIGothic"/>
              </a:rPr>
              <a:t>气候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变</a:t>
            </a:r>
            <a:r>
              <a:rPr sz="1550" spc="25">
                <a:solidFill>
                  <a:srgbClr val="45AE37"/>
                </a:solidFill>
                <a:latin typeface="MLCLQV+MS-UIGothic"/>
                <a:cs typeface="MLCLQV+MS-UIGothic"/>
              </a:rPr>
              <a:t>化与养生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50" spc="25">
                <a:solidFill>
                  <a:srgbClr val="FFFFFF"/>
                </a:solidFill>
                <a:latin typeface="MLCLQV+MS-UIGothic"/>
                <a:cs typeface="MLCLQV+MS-UIGothic"/>
              </a:rPr>
              <a:t>养生方法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中医有很多与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气相关的养生方法，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如春捂秋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冻</a:t>
            </a: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、夏养阳冬养阴等，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方法有助于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身体内外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MLCLQV+MS-UIGothic"/>
                <a:cs typeface="MLCLQV+MS-UIGothic"/>
              </a:rPr>
              <a:t>境的平衡。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养生保健的重要性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VLDJN+WLRVBB+MicrosoftYaHei-Bold"/>
                <a:cs typeface="HVLDJN+WLRVB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VLDJN+WLRVBB+MicrosoftYaHei-Bold"/>
                <a:cs typeface="HVLDJN+WLRVB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VLDJN+WLRVBB+MicrosoftYaHei-Bold"/>
                <a:cs typeface="HVLDJN+WLRVB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45AE37"/>
                </a:solidFill>
                <a:latin typeface="MLCLQV+MS-UIGothic"/>
                <a:cs typeface="MLCLQV+MS-UIGothic"/>
              </a:rPr>
              <a:t>防疾病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LCLQV+MS-UIGothic"/>
                <a:cs typeface="MLCLQV+MS-UIGothic"/>
              </a:rPr>
              <a:t>提高生活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45AE37"/>
                </a:solidFill>
                <a:latin typeface="MLCLQV+MS-UIGothic"/>
                <a:cs typeface="MLCLQV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45AE37"/>
                </a:solidFill>
                <a:latin typeface="MLCLQV+MS-UIGothic"/>
                <a:cs typeface="MLCLQV+MS-UIGothic"/>
              </a:rPr>
              <a:t>承文化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HVLDJN+WLRVBB+MicrosoftYaHei-Bold"/>
                <a:cs typeface="HVLDJN+WLRVB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LCLQV+MS-UIGothic"/>
                <a:cs typeface="MLCLQV+MS-UIGothic"/>
              </a:rPr>
              <a:t>春季养生保健技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HVLDJN+WLRVBB+MicrosoftYaHei-Bold"/>
                <a:cs typeface="HVLDJN+WLRVB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春季养生要点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春捂秋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春养阳气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夜卧早起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春季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多食用温性食物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增加蛋白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质摄</a:t>
            </a:r>
            <a:r>
              <a:rPr sz="2300">
                <a:solidFill>
                  <a:srgbClr val="45AE37"/>
                </a:solidFill>
                <a:latin typeface="MLCLQV+MS-UIGothic"/>
                <a:cs typeface="MLCLQV+MS-UIGothic"/>
              </a:rPr>
              <a:t>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LCLQV+MS-UIGothic"/>
                <a:cs typeface="MLCLQV+MS-UIGothic"/>
              </a:rPr>
              <a:t>适量增加甜味食物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春季运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5AE37"/>
                </a:solidFill>
                <a:latin typeface="MLCLQV+MS-UIGothic"/>
                <a:cs typeface="MLCLQV+MS-UIGothic"/>
              </a:rPr>
              <a:t>保健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LCLQV+MS-UIGothic"/>
                <a:cs typeface="MLCLQV+MS-UIGothic"/>
              </a:rPr>
              <a:t>增加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MLCLQV+MS-UIGothic"/>
                <a:cs typeface="MLCLQV+MS-UIGothic"/>
              </a:rPr>
              <a:t>外活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LCLQV+MS-UIGothic"/>
                <a:cs typeface="MLCLQV+MS-UIGothic"/>
              </a:rPr>
              <a:t>注意保暖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春季是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外活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的最佳季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以增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身体免疫力。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外活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要注意保暖，避免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感冒。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LCLQV+MS-UIGothic"/>
                <a:cs typeface="MLCLQV+MS-UIGothic"/>
              </a:rPr>
              <a:t>适量运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如散步、慢跑、太极拳等，以促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血流通和新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DFD"/>
                </a:solidFill>
                <a:latin typeface="MLCLQV+MS-UIGothic"/>
                <a:cs typeface="MLCLQ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https://d.book118.com/865142043341011111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MLCLQV+MS-UIGothic</vt:lpstr>
      <vt:lpstr>Times New Roman</vt:lpstr>
      <vt:lpstr>SimSun</vt:lpstr>
      <vt:lpstr>QBCSSW+QODBSB+ArialMT</vt:lpstr>
      <vt:lpstr>HVLDJN+WLRVBB+MicrosoftYaHei-Bold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2024-09-18T00:56:55.837</cp:lastPrinted>
  <dcterms:created xsi:type="dcterms:W3CDTF">2024-09-17T16:56:55Z</dcterms:created>
  <dcterms:modified xsi:type="dcterms:W3CDTF">2024-09-17T16:56:56Z</dcterms:modified>
</cp:coreProperties>
</file>