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BAAAD-3AE2-4AB3-91FA-7156C7C3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AECD3-9A2A-4F58-BC73-3299073E1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D4C55-6F2D-4A94-9F17-D3F279BB4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DEC7D-6D32-424A-AE23-B87B24E5B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6EA93-E7D8-4F85-82B9-5D36993BF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6CEC5-5D90-47A6-97C8-1B647D13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2F20AA-DE8F-47BE-B548-C9379689B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1192E-75B9-4CED-963C-A7A3C9908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1CDC0-7AF3-4784-BC26-3A948C444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CF120-2F2F-44BF-B5F2-BA7F15FB4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37ABC-878E-46CC-8FA4-F98C2A5DE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4311413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行业生产控制服务方案概述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行业生产控制服务现状分析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行业生产控制服务方案设计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提升生产效率和质量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通过引入先进的生产控制技术和方法，企业可以优化生产流程、减少浪费、提高产品质量和客户满意度。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推动行业数字化转型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数字化技术正在改变各行各业的生产方式，企业需要紧跟时代步伐，通过数字化转型提升生产控制水平。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应对行业生产过程中的挑战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随着市场竞争的加剧，企业需要更加精细化的生产控制来降低成本、提高产品质量和交货期等方面的竞争力。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包括方案的目标、原则、主要内容和实施步骤等。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行业应用案例分析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方案实施效果评估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选取几个典型行业或企业，深入分析其生产控制现状及问题，并提出针对性的解决方案。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对实施生产控制服务方案后的效果进行评估，包括生产效率提升、质量改善、成本降低等方面的指标。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探讨行业生产控制的发展趋势和前景，提出针对性的建议和措施，以促进行业生产控制的持续发展。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行业生产控制服务现状分析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通过PLC、DCS等控制系统，实现生产线的自动化、智能化控制，提高生产效率。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自动化生产线控制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通过SCADA、MES等系统，实时监控生产过程中的数据，确保生产稳定、安全。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利用互联网技术，实现远程故障诊断和排除，减少停机时间，提高设备利用率。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远程故障诊断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现有服务概述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技术更新速度快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随着技术的不断发展，新的控制技术和系统不断涌现，要求企业不断更新和升级现有系统。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系统集成难度高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不同厂商、不同型号的设备之间存在兼容性问题，导致系统集成难度高、成本高。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数据安全性难以保障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生产数据涉及到企业机密，一旦泄露将对企业造成重大损失，因此数据安全性难以保障。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工业互联网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借助工业互联网技术，实现设备之间的互联互通，构建智能化生产网络。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利用大数据技术，对生产过程中产生的海量数据进行挖掘和分析，为企业决策提供支持。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应用人工智能技术，实现生产过程的自动化、智能化控制，提高生产效率和质量。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行业生产控制服务方案设计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总体设计思路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基于行业特点和需求，定制化设计生产控制服务方案。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强调生产过程的可视化、可控制和可优化。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实现生产数据的实时采集、分析和处理。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提高生产效率，降低生产成本，提升产品质量。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协助企业制定科学合理的生产计划，实现生产资源的优化配置。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实时监控生产过程，确保生产按照计划顺利进行。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对生产过程中产生的数据进行深入分析，为企业决策提供支持。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生产设备维护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提供设备维护服务，确保生产设备稳定运行，减少故障停机时间。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https://d.book118.com/865143114134011101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2024-09-09T20:47:43.216</cp:lastPrinted>
  <dcterms:created xsi:type="dcterms:W3CDTF">2024-09-09T12:47:43Z</dcterms:created>
  <dcterms:modified xsi:type="dcterms:W3CDTF">2024-09-09T12:47:45Z</dcterms:modified>
</cp:coreProperties>
</file>