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205929-519E-4F7B-91EF-727FE5C3A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3B4128-7BDE-43FD-A73C-DFEDA8D2A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131C7E-EE53-43BD-9B9E-56A75CA6D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67B6AF-180B-4606-94D6-6F3AED3891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F81F1E-A723-4B26-AA76-51BEB52A0C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01FABE-3CBA-49A8-889F-9894859CF0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7712E9-DF81-4F5C-9799-0A5A5C131C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0EC4B1-D511-4D6B-B62C-94913380DE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682D0E-D590-4B38-A894-9553A5D32C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7381B-5567-4A85-A94D-C9AA5BC12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51612E-F573-4A91-8218-A140CD191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4320221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会计信息化基本概念与基本内容课件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会计信息化概述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会计信息化基本概念</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会计信息化基本内容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会计信息化实施过程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会计信息化标准与规范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会计信息化实践与应用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会计信息化概述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发展历程</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会计信息化的定义与发展</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会计信息化是采用现代信息技术，对传统的会计模型进行重整，并在重整的现代会计基础上，建立信息技术与会计学科高度融合的、充分开放的现代会计信息系统。</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从20世纪70年代末开始，我国会计信息化经历了模拟手工记账的探索起步、与其他业务相结合的推广发展、引入会计专业判断的渗透融合和与内部控制相结合建立ERP系统的集成管理等发展阶段。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提高会计工作效率</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促进信息资源共享</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加强企业内部控制</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推动会计理论创新</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会计信息化的意义与作用</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通过信息化手段加强企业内部监督和管理，提高内部控制水平。</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实现企业内部各部门之间以及企业与外部利益相关者之间的信息沟通和共享。</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通过自动化、智能化的数据处理，减少人工操作，提高数据处理速度和准确性。</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会计信息化的发展推动了会计理论的创新和发展，为会计学科的发展注入了新的活力。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8" b="545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可靠性原则</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相关性原则</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可理解性原则</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确保会计信息的真实、完整和可靠，防止信息失真和误导。</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提供与决策相关的会计信息，满足信息使用者的需求。</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会计信息应当清晰明了，便于信息使用者理解和使用。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会计信息化的基本原则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可比性原则</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实质重于形式原则</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重要性原则</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会计信息化的基本原则</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按照交易或事项的经济实质进行会计确认、计量和报告，而不仅仅以法律形式为依据。</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对于重要的交易或事项进行单独核算和报告，以突出其重要性。</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确保不同企业之间的会计信息具有可比性，便于分析和比较。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73" r="318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052" r="2805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在不确定因素的情况下，应当保持谨慎态度，充分估计到各种风险和损失。</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谨慎性原则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确保会计信息的及时传递和处理，以便信息使用者及时作出决策。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及时性原则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会计信息化的基本原则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会计信息化基本概念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6125" r="36125"/>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会计信息系统的定义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信息系统是一个以提供财务信息为主的经济信息系统，它利用信息技术对会计信息进行采集、存储和处理，完成会计核算任务，并能提供为进行会计分析、决策、监督的各种辅助信息，为企业管理和其他部门提供信息支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会计信息系统的构成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信息系统由硬件、软件、人员、数据和处理过程等要素构成。其中，硬件和软件是会计信息系统的物质基础，人员是会计信息系统的核心和动力，数据是会计信息系统的处理对象，处理过程是会计信息系统的灵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会计信息系统的定义与构成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会计数据是在会计事项处理中，以“单、证、帐、表”等形式表现的各种末曾加工的数字、字母与特殊符号的集合。一般而言,数据是指对客观事物或基本事实进行观察时,采用适当形式记录下来的可资鉴别的各种符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会计数据的概念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会计数据具有连续性、系统性、周期性和综合性等特点。连续性是指会计数据在时间上是连续的，不断更新的；系统性是指会计数据之间是相互联系的，构成一个有机整体；周期性是指会计数据在时间上呈现出一定的周期性变化；综合性是指会计数据能够反映企业的财务状况、经营成果和现金流量等综合信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会计数据的特点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会计数据的概念与特点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计算机技术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计算机技术是会计信息化的核心技术，包括计算机硬件技术、计算机软件技术和计算机网络技术等。这些技术为会计信息化提供了强大的技术支持和保障。</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数据库技术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数据库技术是会计信息化的重要支撑技术之一，它能够实现海量数据的存储、管理和高效访问，为会计信息系统提供稳定可靠的数据支持。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网络技术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网络技术是会计信息化的重要组成部分，它能够实现远程数据传输和信息共享，提高会计信息系统的效率和便捷性。同时，网络技术也为会计信息系统提供了安全保障措施，如数据加密和防火墙等。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会计信息化的技术基础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会计信息化基本内容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会计信息的采集与整理</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通过电子化手段，如扫描、OCR识别等技术，将纸质会计凭证转化为电子数据。</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对采集到的会计信息进行分类、编码、汇总等处理，以便于后续的存储、管理和分析。</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通过预设规则对整理后的数据进行校验，确保数据的准确性和完整性。</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采集方式</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整理过程</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数据校验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https://d.book118.com/865143202212011101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2024-09-10T01:54:57.170</cp:lastPrinted>
  <dcterms:created xsi:type="dcterms:W3CDTF">2024-09-09T17:54:57Z</dcterms:created>
  <dcterms:modified xsi:type="dcterms:W3CDTF">2024-09-09T17:54:59Z</dcterms:modified>
</cp:coreProperties>
</file>