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7C60-5C9A-4BF2-928A-A63B6E9C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516D3-FA3B-42FC-9D09-763CFD07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66B50-D243-4C75-8183-8BB3CA805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99B11-6301-4094-844C-5D6E1F3B2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74A2D-7E65-4742-9368-1891A11A7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D8A6A-FE4B-4927-89DD-1CABC61F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42615-0995-4BC4-AF24-397259BB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DB0AB-76E7-4F7D-B8F9-3281E80D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A06E7-D47D-4D35-B125-7159CFC0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3970D-82B3-4C43-900A-B591CDA5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1337-8974-44E0-9D10-DE48688D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44334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《案例研究》ppt课件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案例应用与拓展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理论和实践的桥梁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通过案例研究，将抽象的理论知识与具体的实践相结合，有助于深入理解理论的应用和实际效果。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培养分析能力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案例研究提供真实情境，有助于培养学生对问题的敏感性和分析能力，提高解决实际问题的能力。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促进交流和合作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案例研究通常涉及团队合作和交流，有助于培养学生的团队协作和沟通能力。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选择具有代表性的案例，能够反映所研究领域的核心问题和特点。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通过多种途径收集相关数据，如文献资料、实地调查、访谈等，确保数据的真实性和可靠性。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运用适当的方法对数据进行处理和分析，挖掘数据背后的信息和规律。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案例研究的方法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明确研究目的和问题，是进行案例研究的前提和基础。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通过多种途径收集相关资料，为后续的分析和讨论提供依据。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对收集到的资料进行深入分析，挖掘案例的内在规律和特点。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对整个案例研究过程进行总结和反思，提炼经验教训，为今后的研究提供借鉴。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案例应与主题或课程目标紧密相关，能够支持教学目标的实现。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案例应具有代表性，能够反映某一行业或领域的典型问题或实践。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案例应来源于实际情境，具有现实意义和实用性。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案例应具有一定的故事性和吸引力，能够引起学生的兴趣和关注。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对案例的背景进行简要介绍，包括行业背景、企业背景等。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对案例的具体情境进行详细描述，包括时间、地点、人物、事件等。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对案例中存在的问题进行分析，指出其关键点、难点和重点。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针对问题提出解决方案，并分析其实施效果和影响。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案例描述的方法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08" b="4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确保案例描述的准确性和客观性，避免主观臆断和夸大其词。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准确描述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对案例的细节进行详尽的描述，使其更加生动、具体、形象。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详实具体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保持案例描述的逻辑性和条理性，以便学生理解和分析。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在描述案例时，应突出其重点和关键点，避免冗长和繁琐的描述。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案例描述的要点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https://d.book118.com/865144334344011102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2024-09-12T03:14:48.336</cp:lastPrinted>
  <dcterms:created xsi:type="dcterms:W3CDTF">2024-09-11T19:14:48Z</dcterms:created>
  <dcterms:modified xsi:type="dcterms:W3CDTF">2024-09-11T19:14:50Z</dcterms:modified>
</cp:coreProperties>
</file>